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5.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77" r:id="rId3"/>
    <p:sldMasterId id="2147483681" r:id="rId4"/>
    <p:sldMasterId id="2147483685" r:id="rId5"/>
    <p:sldMasterId id="2147483689" r:id="rId6"/>
  </p:sldMasterIdLst>
  <p:notesMasterIdLst>
    <p:notesMasterId r:id="rId16"/>
  </p:notesMasterIdLst>
  <p:sldIdLst>
    <p:sldId id="257" r:id="rId7"/>
    <p:sldId id="258" r:id="rId8"/>
    <p:sldId id="259" r:id="rId9"/>
    <p:sldId id="262" r:id="rId10"/>
    <p:sldId id="260" r:id="rId11"/>
    <p:sldId id="261" r:id="rId12"/>
    <p:sldId id="263" r:id="rId13"/>
    <p:sldId id="265" r:id="rId14"/>
    <p:sldId id="264"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0" d="100"/>
          <a:sy n="90" d="100"/>
        </p:scale>
        <p:origin x="18"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3088C7-8E17-450C-8D02-88C5D49864F5}" type="doc">
      <dgm:prSet loTypeId="urn:microsoft.com/office/officeart/2005/8/layout/bProcess4" loCatId="process" qsTypeId="urn:microsoft.com/office/officeart/2005/8/quickstyle/3d1" qsCatId="3D" csTypeId="urn:microsoft.com/office/officeart/2005/8/colors/colorful1" csCatId="colorful" phldr="1"/>
      <dgm:spPr/>
      <dgm:t>
        <a:bodyPr/>
        <a:lstStyle/>
        <a:p>
          <a:endParaRPr lang="it-IT"/>
        </a:p>
      </dgm:t>
    </dgm:pt>
    <dgm:pt modelId="{6A00852F-462C-438E-A64B-68EA20940771}">
      <dgm:prSet phldrT="[Testo]" custT="1"/>
      <dgm:spPr>
        <a:xfrm>
          <a:off x="411555" y="58792"/>
          <a:ext cx="1531427" cy="1085005"/>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gm:spPr>
      <dgm:t>
        <a:bodyPr/>
        <a:lstStyle/>
        <a:p>
          <a:r>
            <a:rPr lang="it-IT" sz="1200">
              <a:solidFill>
                <a:sysClr val="window" lastClr="FFFFFF"/>
              </a:solidFill>
              <a:latin typeface="Calibri" panose="020F0502020204030204"/>
              <a:ea typeface="+mn-ea"/>
              <a:cs typeface="+mn-cs"/>
            </a:rPr>
            <a:t>Conferma di adesione alla Convenzione</a:t>
          </a:r>
        </a:p>
      </dgm:t>
    </dgm:pt>
    <dgm:pt modelId="{D5111C06-9EC3-475D-B781-CD91406F4A8E}" type="parTrans" cxnId="{625BA4D7-407C-405D-A60D-C7F38929CC59}">
      <dgm:prSet/>
      <dgm:spPr/>
      <dgm:t>
        <a:bodyPr/>
        <a:lstStyle/>
        <a:p>
          <a:endParaRPr lang="it-IT"/>
        </a:p>
      </dgm:t>
    </dgm:pt>
    <dgm:pt modelId="{0EE4EF07-3011-468B-96FF-3D29A2E028DE}" type="sibTrans" cxnId="{625BA4D7-407C-405D-A60D-C7F38929CC59}">
      <dgm:prSet/>
      <dgm:spPr>
        <a:xfrm rot="5472358">
          <a:off x="158124" y="873413"/>
          <a:ext cx="1109545" cy="162322"/>
        </a:xfrm>
        <a:prstGeom prst="rect">
          <a:avLst/>
        </a:prstGeom>
        <a:solidFill>
          <a:srgbClr val="C00000"/>
        </a:solidFill>
        <a:ln>
          <a:noFill/>
        </a:ln>
        <a:effectLst/>
        <a:scene3d>
          <a:camera prst="orthographicFront"/>
          <a:lightRig rig="flat" dir="t"/>
        </a:scene3d>
        <a:sp3d z="-190500" prstMaterial="plastic">
          <a:bevelT w="50800" h="50800"/>
          <a:bevelB w="25400" h="25400" prst="angle"/>
        </a:sp3d>
      </dgm:spPr>
      <dgm:t>
        <a:bodyPr/>
        <a:lstStyle/>
        <a:p>
          <a:endParaRPr lang="it-IT"/>
        </a:p>
      </dgm:t>
    </dgm:pt>
    <dgm:pt modelId="{130AFEB6-14BB-43C4-B367-F82BB629C5D8}">
      <dgm:prSet phldrT="[Testo]" custT="1"/>
      <dgm:spPr>
        <a:xfrm>
          <a:off x="413518" y="1313635"/>
          <a:ext cx="1478688" cy="912958"/>
        </a:xfrm>
        <a:prstGeom prst="roundRect">
          <a:avLst>
            <a:gd name="adj" fmla="val 10000"/>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gm:spPr>
      <dgm:t>
        <a:bodyPr/>
        <a:lstStyle/>
        <a:p>
          <a:r>
            <a:rPr lang="it-IT" sz="1100">
              <a:solidFill>
                <a:sysClr val="window" lastClr="FFFFFF"/>
              </a:solidFill>
              <a:latin typeface="Calibri" panose="020F0502020204030204"/>
              <a:ea typeface="+mn-ea"/>
              <a:cs typeface="+mn-cs"/>
            </a:rPr>
            <a:t>Nulla osta alla Conferma di adesione</a:t>
          </a:r>
        </a:p>
      </dgm:t>
    </dgm:pt>
    <dgm:pt modelId="{1461ABFA-EF79-4E7D-B7B6-1B98A4E4B9BF}" type="parTrans" cxnId="{B6EED7CD-967A-4CE0-9F17-E28468B9D6CD}">
      <dgm:prSet/>
      <dgm:spPr/>
      <dgm:t>
        <a:bodyPr/>
        <a:lstStyle/>
        <a:p>
          <a:endParaRPr lang="it-IT"/>
        </a:p>
      </dgm:t>
    </dgm:pt>
    <dgm:pt modelId="{E919D873-CEE3-4C03-85E4-FEEF05F74570}" type="sibTrans" cxnId="{B6EED7CD-967A-4CE0-9F17-E28468B9D6CD}">
      <dgm:prSet/>
      <dgm:spPr>
        <a:xfrm rot="5400000">
          <a:off x="102387" y="2072723"/>
          <a:ext cx="1196612" cy="136943"/>
        </a:xfrm>
        <a:prstGeom prst="rect">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flat" dir="t"/>
        </a:scene3d>
        <a:sp3d z="-190500" prstMaterial="plastic">
          <a:bevelT w="50800" h="50800"/>
          <a:bevelB w="25400" h="25400" prst="angle"/>
        </a:sp3d>
      </dgm:spPr>
      <dgm:t>
        <a:bodyPr/>
        <a:lstStyle/>
        <a:p>
          <a:endParaRPr lang="it-IT"/>
        </a:p>
      </dgm:t>
    </dgm:pt>
    <dgm:pt modelId="{7508366A-4DC4-4716-A0F3-1306103F2744}">
      <dgm:prSet phldrT="[Testo]" custT="1"/>
      <dgm:spPr>
        <a:xfrm>
          <a:off x="432317" y="2454834"/>
          <a:ext cx="1441090" cy="1042251"/>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gm:spPr>
      <dgm:t>
        <a:bodyPr/>
        <a:lstStyle/>
        <a:p>
          <a:r>
            <a:rPr lang="it-IT" sz="1200">
              <a:solidFill>
                <a:sysClr val="window" lastClr="FFFFFF"/>
              </a:solidFill>
              <a:latin typeface="Calibri" panose="020F0502020204030204"/>
              <a:ea typeface="+mn-ea"/>
              <a:cs typeface="+mn-cs"/>
            </a:rPr>
            <a:t>Emissione Richiesta preliminare di Fornitura (RPF)</a:t>
          </a:r>
        </a:p>
      </dgm:t>
    </dgm:pt>
    <dgm:pt modelId="{C6D000C0-23F8-4A7E-9D6B-34F348B63D2D}" type="parTrans" cxnId="{D149A46A-F29C-405C-8E36-C8DCAB5AE280}">
      <dgm:prSet/>
      <dgm:spPr/>
      <dgm:t>
        <a:bodyPr/>
        <a:lstStyle/>
        <a:p>
          <a:endParaRPr lang="it-IT"/>
        </a:p>
      </dgm:t>
    </dgm:pt>
    <dgm:pt modelId="{1440295A-AA7A-4883-B964-F6155AD1B36E}" type="sibTrans" cxnId="{D149A46A-F29C-405C-8E36-C8DCAB5AE280}">
      <dgm:prSet/>
      <dgm:spPr>
        <a:xfrm rot="5400000">
          <a:off x="102387" y="3279179"/>
          <a:ext cx="1196612" cy="136943"/>
        </a:xfrm>
        <a:prstGeom prst="rect">
          <a:avLst/>
        </a:prstGeom>
        <a:solidFill>
          <a:srgbClr val="C00000"/>
        </a:solidFill>
        <a:ln>
          <a:noFill/>
        </a:ln>
        <a:effectLst/>
        <a:scene3d>
          <a:camera prst="orthographicFront"/>
          <a:lightRig rig="flat" dir="t"/>
        </a:scene3d>
        <a:sp3d z="-190500" prstMaterial="plastic">
          <a:bevelT w="50800" h="50800"/>
          <a:bevelB w="25400" h="25400" prst="angle"/>
        </a:sp3d>
      </dgm:spPr>
      <dgm:t>
        <a:bodyPr/>
        <a:lstStyle/>
        <a:p>
          <a:endParaRPr lang="it-IT"/>
        </a:p>
      </dgm:t>
    </dgm:pt>
    <dgm:pt modelId="{4BD82B1B-D6D4-4619-A9BF-641651064E68}">
      <dgm:prSet phldrT="[Testo]" custT="1"/>
      <dgm:spPr>
        <a:xfrm>
          <a:off x="413518" y="3725325"/>
          <a:ext cx="1478688" cy="912958"/>
        </a:xfrm>
        <a:prstGeom prst="roundRect">
          <a:avLst>
            <a:gd name="adj" fmla="val 10000"/>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gm:spPr>
      <dgm:t>
        <a:bodyPr/>
        <a:lstStyle/>
        <a:p>
          <a:r>
            <a:rPr lang="it-IT" sz="1200">
              <a:solidFill>
                <a:sysClr val="window" lastClr="FFFFFF"/>
              </a:solidFill>
              <a:latin typeface="Calibri" panose="020F0502020204030204"/>
              <a:ea typeface="+mn-ea"/>
              <a:cs typeface="+mn-cs"/>
            </a:rPr>
            <a:t>Esecuzione Sopralluogo</a:t>
          </a:r>
        </a:p>
      </dgm:t>
    </dgm:pt>
    <dgm:pt modelId="{890E3FAB-BDE8-4611-95B2-2CA9500874F8}" type="parTrans" cxnId="{0DC96C51-C22F-4C86-8B24-94553E06B60D}">
      <dgm:prSet/>
      <dgm:spPr/>
      <dgm:t>
        <a:bodyPr/>
        <a:lstStyle/>
        <a:p>
          <a:endParaRPr lang="it-IT"/>
        </a:p>
      </dgm:t>
    </dgm:pt>
    <dgm:pt modelId="{92D5A90E-C7F0-48C5-9158-CF5F18315F68}" type="sibTrans" cxnId="{0DC96C51-C22F-4C86-8B24-94553E06B60D}">
      <dgm:prSet/>
      <dgm:spPr>
        <a:xfrm>
          <a:off x="704883" y="3881796"/>
          <a:ext cx="2020139" cy="136943"/>
        </a:xfrm>
        <a:prstGeom prst="rect">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flat" dir="t"/>
        </a:scene3d>
        <a:sp3d z="-190500" prstMaterial="plastic">
          <a:bevelT w="50800" h="50800"/>
          <a:bevelB w="25400" h="25400" prst="angle"/>
        </a:sp3d>
      </dgm:spPr>
      <dgm:t>
        <a:bodyPr/>
        <a:lstStyle/>
        <a:p>
          <a:endParaRPr lang="it-IT"/>
        </a:p>
      </dgm:t>
    </dgm:pt>
    <dgm:pt modelId="{DE320507-0D1F-4659-B76E-8F7AEC8F4510}">
      <dgm:prSet phldrT="[Testo]" custT="1"/>
      <dgm:spPr>
        <a:xfrm>
          <a:off x="2420703" y="3725325"/>
          <a:ext cx="1521597" cy="912958"/>
        </a:xfrm>
        <a:prstGeom prst="roundRect">
          <a:avLst>
            <a:gd name="adj" fmla="val 10000"/>
          </a:avLst>
        </a:prstGeom>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gm:spPr>
      <dgm:t>
        <a:bodyPr/>
        <a:lstStyle/>
        <a:p>
          <a:r>
            <a:rPr lang="it-IT" sz="1050">
              <a:solidFill>
                <a:sysClr val="window" lastClr="FFFFFF"/>
              </a:solidFill>
              <a:latin typeface="Calibri" panose="020F0502020204030204"/>
              <a:ea typeface="+mn-ea"/>
              <a:cs typeface="+mn-cs"/>
            </a:rPr>
            <a:t>Elaborazione e trasmissione del piano dettagliato degli interventi (PDI)</a:t>
          </a:r>
        </a:p>
      </dgm:t>
    </dgm:pt>
    <dgm:pt modelId="{54F4E40E-DCBB-44C1-9F9C-501381A79814}" type="parTrans" cxnId="{D8BE7279-A9C9-46C8-A131-315274E64F28}">
      <dgm:prSet/>
      <dgm:spPr/>
      <dgm:t>
        <a:bodyPr/>
        <a:lstStyle/>
        <a:p>
          <a:endParaRPr lang="it-IT"/>
        </a:p>
      </dgm:t>
    </dgm:pt>
    <dgm:pt modelId="{C904B34B-BD51-4577-A406-10979FDD0DD8}" type="sibTrans" cxnId="{D8BE7279-A9C9-46C8-A131-315274E64F28}">
      <dgm:prSet/>
      <dgm:spPr>
        <a:xfrm rot="16200000">
          <a:off x="2135703" y="3283854"/>
          <a:ext cx="1187261" cy="136943"/>
        </a:xfrm>
        <a:prstGeom prst="rect">
          <a:avLst/>
        </a:prstGeom>
        <a:solidFill>
          <a:srgbClr val="92D050"/>
        </a:solidFill>
        <a:ln>
          <a:noFill/>
        </a:ln>
        <a:effectLst/>
        <a:scene3d>
          <a:camera prst="orthographicFront"/>
          <a:lightRig rig="flat" dir="t"/>
        </a:scene3d>
        <a:sp3d z="-190500" prstMaterial="plastic">
          <a:bevelT w="50800" h="50800"/>
          <a:bevelB w="25400" h="25400" prst="angle"/>
        </a:sp3d>
      </dgm:spPr>
      <dgm:t>
        <a:bodyPr/>
        <a:lstStyle/>
        <a:p>
          <a:endParaRPr lang="it-IT"/>
        </a:p>
      </dgm:t>
    </dgm:pt>
    <dgm:pt modelId="{AB35DA49-11D5-4B24-AB15-63945C790F18}">
      <dgm:prSet phldrT="[Testo]" custT="1"/>
      <dgm:spPr>
        <a:xfrm>
          <a:off x="2422909" y="2473714"/>
          <a:ext cx="1517185" cy="1023371"/>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gm:spPr>
      <dgm:t>
        <a:bodyPr/>
        <a:lstStyle/>
        <a:p>
          <a:r>
            <a:rPr lang="it-IT" sz="1050">
              <a:solidFill>
                <a:sysClr val="window" lastClr="FFFFFF"/>
              </a:solidFill>
              <a:latin typeface="Calibri" panose="020F0502020204030204"/>
              <a:ea typeface="+mn-ea"/>
              <a:cs typeface="+mn-cs"/>
            </a:rPr>
            <a:t>Valutazione PDI e comunicazione eventuali integrazioni e/o modifiche</a:t>
          </a:r>
        </a:p>
      </dgm:t>
    </dgm:pt>
    <dgm:pt modelId="{3E279A6F-CC05-4503-A5E7-8BF9063B6144}" type="parTrans" cxnId="{0B94BADD-F8BA-4974-A006-393662D44999}">
      <dgm:prSet/>
      <dgm:spPr/>
      <dgm:t>
        <a:bodyPr/>
        <a:lstStyle/>
        <a:p>
          <a:endParaRPr lang="it-IT"/>
        </a:p>
      </dgm:t>
    </dgm:pt>
    <dgm:pt modelId="{6967A5DC-8948-4698-A8F7-71D652DCF0AB}" type="sibTrans" cxnId="{0B94BADD-F8BA-4974-A006-393662D44999}">
      <dgm:prSet/>
      <dgm:spPr>
        <a:xfrm rot="16200000">
          <a:off x="2135703" y="2086928"/>
          <a:ext cx="1187261" cy="136943"/>
        </a:xfrm>
        <a:prstGeom prst="rect">
          <a:avLst/>
        </a:prstGeom>
        <a:solidFill>
          <a:srgbClr val="C00000"/>
        </a:solidFill>
        <a:ln>
          <a:noFill/>
        </a:ln>
        <a:effectLst/>
        <a:scene3d>
          <a:camera prst="orthographicFront"/>
          <a:lightRig rig="flat" dir="t"/>
        </a:scene3d>
        <a:sp3d z="-190500" prstMaterial="plastic">
          <a:bevelT w="50800" h="50800"/>
          <a:bevelB w="25400" h="25400" prst="angle"/>
        </a:sp3d>
      </dgm:spPr>
      <dgm:t>
        <a:bodyPr/>
        <a:lstStyle/>
        <a:p>
          <a:endParaRPr lang="it-IT"/>
        </a:p>
      </dgm:t>
    </dgm:pt>
    <dgm:pt modelId="{F993F316-2079-4114-A2E0-0FDDCD438164}">
      <dgm:prSet phldrT="[Testo]" custT="1"/>
      <dgm:spPr>
        <a:xfrm>
          <a:off x="2420703" y="1332515"/>
          <a:ext cx="1521597" cy="912958"/>
        </a:xfrm>
        <a:prstGeom prst="roundRect">
          <a:avLst>
            <a:gd name="adj" fmla="val 10000"/>
          </a:avLst>
        </a:prstGeom>
        <a:solidFill>
          <a:srgbClr val="92D050"/>
        </a:solidFill>
        <a:ln>
          <a:noFill/>
        </a:ln>
        <a:effectLst/>
        <a:scene3d>
          <a:camera prst="orthographicFront"/>
          <a:lightRig rig="flat" dir="t"/>
        </a:scene3d>
        <a:sp3d prstMaterial="plastic">
          <a:bevelT w="120900" h="88900"/>
          <a:bevelB w="88900" h="31750" prst="angle"/>
        </a:sp3d>
      </dgm:spPr>
      <dgm:t>
        <a:bodyPr/>
        <a:lstStyle/>
        <a:p>
          <a:r>
            <a:rPr lang="it-IT" sz="1200">
              <a:solidFill>
                <a:sysClr val="window" lastClr="FFFFFF"/>
              </a:solidFill>
              <a:latin typeface="Calibri" panose="020F0502020204030204"/>
              <a:ea typeface="+mn-ea"/>
              <a:cs typeface="+mn-cs"/>
            </a:rPr>
            <a:t>Recepimento eventuali integrazioni e/o modifiche al PDI</a:t>
          </a:r>
        </a:p>
      </dgm:t>
    </dgm:pt>
    <dgm:pt modelId="{C0CA86AD-05DA-4B4F-B00A-AF8554E07BA5}" type="parTrans" cxnId="{C6E44FA3-D209-401D-9E43-F311C6F8D155}">
      <dgm:prSet/>
      <dgm:spPr/>
      <dgm:t>
        <a:bodyPr/>
        <a:lstStyle/>
        <a:p>
          <a:endParaRPr lang="it-IT"/>
        </a:p>
      </dgm:t>
    </dgm:pt>
    <dgm:pt modelId="{49E99EC5-2171-423C-95BC-E090DEB67735}" type="sibTrans" cxnId="{C6E44FA3-D209-401D-9E43-F311C6F8D155}">
      <dgm:prSet/>
      <dgm:spPr>
        <a:xfrm rot="16200000">
          <a:off x="2139440" y="894782"/>
          <a:ext cx="1179787" cy="136943"/>
        </a:xfrm>
        <a:prstGeom prst="rect">
          <a:avLst/>
        </a:prstGeom>
        <a:solidFill>
          <a:srgbClr val="92D050"/>
        </a:solidFill>
        <a:ln>
          <a:noFill/>
        </a:ln>
        <a:effectLst/>
        <a:scene3d>
          <a:camera prst="orthographicFront"/>
          <a:lightRig rig="flat" dir="t"/>
        </a:scene3d>
        <a:sp3d z="-190500" prstMaterial="plastic">
          <a:bevelT w="50800" h="50800"/>
          <a:bevelB w="25400" h="25400" prst="angle"/>
        </a:sp3d>
      </dgm:spPr>
      <dgm:t>
        <a:bodyPr/>
        <a:lstStyle/>
        <a:p>
          <a:endParaRPr lang="it-IT"/>
        </a:p>
      </dgm:t>
    </dgm:pt>
    <dgm:pt modelId="{04AF8C73-02F1-4B59-A98A-49A729A0816D}">
      <dgm:prSet phldrT="[Testo]" custT="1"/>
      <dgm:spPr>
        <a:xfrm>
          <a:off x="2424781" y="95995"/>
          <a:ext cx="1513442" cy="1008280"/>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gm:spPr>
      <dgm:t>
        <a:bodyPr/>
        <a:lstStyle/>
        <a:p>
          <a:r>
            <a:rPr lang="it-IT" sz="1200">
              <a:solidFill>
                <a:sysClr val="window" lastClr="FFFFFF"/>
              </a:solidFill>
              <a:latin typeface="Calibri" panose="020F0502020204030204"/>
              <a:ea typeface="+mn-ea"/>
              <a:cs typeface="+mn-cs"/>
            </a:rPr>
            <a:t>Emissione Ordinativo di Fornitura (OdF)</a:t>
          </a:r>
        </a:p>
      </dgm:t>
    </dgm:pt>
    <dgm:pt modelId="{169272DA-2EDC-41F6-9FD6-FA7D6ED39EF0}" type="parTrans" cxnId="{D616E5E6-B87C-4D92-8A29-421B8E8CFFA9}">
      <dgm:prSet/>
      <dgm:spPr/>
      <dgm:t>
        <a:bodyPr/>
        <a:lstStyle/>
        <a:p>
          <a:endParaRPr lang="it-IT"/>
        </a:p>
      </dgm:t>
    </dgm:pt>
    <dgm:pt modelId="{40DAD2D1-ABB1-4228-B549-3D2DA69C4203}" type="sibTrans" cxnId="{D616E5E6-B87C-4D92-8A29-421B8E8CFFA9}">
      <dgm:prSet/>
      <dgm:spPr>
        <a:xfrm rot="21573626">
          <a:off x="2729304" y="287603"/>
          <a:ext cx="2023784" cy="136943"/>
        </a:xfrm>
        <a:prstGeom prst="rect">
          <a:avLst/>
        </a:prstGeom>
        <a:solidFill>
          <a:srgbClr val="C00000"/>
        </a:solidFill>
        <a:ln>
          <a:noFill/>
        </a:ln>
        <a:effectLst/>
        <a:scene3d>
          <a:camera prst="orthographicFront"/>
          <a:lightRig rig="flat" dir="t"/>
        </a:scene3d>
        <a:sp3d z="-190500" prstMaterial="plastic">
          <a:bevelT w="50800" h="50800"/>
          <a:bevelB w="25400" h="25400" prst="angle"/>
        </a:sp3d>
      </dgm:spPr>
      <dgm:t>
        <a:bodyPr/>
        <a:lstStyle/>
        <a:p>
          <a:endParaRPr lang="it-IT"/>
        </a:p>
      </dgm:t>
    </dgm:pt>
    <dgm:pt modelId="{929EDE29-9EB4-45CC-A5B9-37ECEF2701EF}">
      <dgm:prSet phldrT="[Testo]" custT="1"/>
      <dgm:spPr>
        <a:xfrm>
          <a:off x="4444428" y="95995"/>
          <a:ext cx="1521597" cy="958652"/>
        </a:xfrm>
        <a:prstGeom prst="roundRect">
          <a:avLst>
            <a:gd name="adj" fmla="val 10000"/>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gm:spPr>
      <dgm:t>
        <a:bodyPr/>
        <a:lstStyle/>
        <a:p>
          <a:r>
            <a:rPr lang="it-IT" sz="1200">
              <a:solidFill>
                <a:sysClr val="window" lastClr="FFFFFF"/>
              </a:solidFill>
              <a:latin typeface="Calibri" panose="020F0502020204030204"/>
              <a:ea typeface="+mn-ea"/>
              <a:cs typeface="+mn-cs"/>
            </a:rPr>
            <a:t>Formalizzazione del Verbale di avvio attività</a:t>
          </a:r>
        </a:p>
      </dgm:t>
    </dgm:pt>
    <dgm:pt modelId="{04F21FD9-B6F2-4B5A-BB1B-78D5EF7DE59A}" type="parTrans" cxnId="{412698D0-C571-40C7-8926-71ED92B4A426}">
      <dgm:prSet/>
      <dgm:spPr/>
      <dgm:t>
        <a:bodyPr/>
        <a:lstStyle/>
        <a:p>
          <a:endParaRPr lang="it-IT"/>
        </a:p>
      </dgm:t>
    </dgm:pt>
    <dgm:pt modelId="{0E283111-F360-43E6-BF16-6EAA2DD3A832}" type="sibTrans" cxnId="{412698D0-C571-40C7-8926-71ED92B4A426}">
      <dgm:prSet/>
      <dgm:spPr>
        <a:xfrm rot="5400000">
          <a:off x="4175455" y="857443"/>
          <a:ext cx="1155207" cy="136943"/>
        </a:xfrm>
        <a:prstGeom prst="rect">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flat" dir="t"/>
        </a:scene3d>
        <a:sp3d z="-190500" prstMaterial="plastic">
          <a:bevelT w="50800" h="50800"/>
          <a:bevelB w="25400" h="25400" prst="angle"/>
        </a:sp3d>
      </dgm:spPr>
      <dgm:t>
        <a:bodyPr/>
        <a:lstStyle/>
        <a:p>
          <a:endParaRPr lang="it-IT"/>
        </a:p>
      </dgm:t>
    </dgm:pt>
    <dgm:pt modelId="{402DE117-92FF-4D93-AA3D-C161E5F1BD8D}">
      <dgm:prSet custT="1"/>
      <dgm:spPr>
        <a:xfrm>
          <a:off x="4444428" y="1282887"/>
          <a:ext cx="1521597" cy="912958"/>
        </a:xfrm>
        <a:prstGeom prst="roundRect">
          <a:avLst>
            <a:gd name="adj" fmla="val 10000"/>
          </a:avLst>
        </a:prstGeom>
        <a:solidFill>
          <a:srgbClr val="92D050"/>
        </a:solidFill>
        <a:ln>
          <a:noFill/>
        </a:ln>
        <a:effectLst/>
        <a:scene3d>
          <a:camera prst="orthographicFront"/>
          <a:lightRig rig="flat" dir="t"/>
        </a:scene3d>
        <a:sp3d prstMaterial="plastic">
          <a:bevelT w="120900" h="88900"/>
          <a:bevelB w="88900" h="31750" prst="angle"/>
        </a:sp3d>
      </dgm:spPr>
      <dgm:t>
        <a:bodyPr/>
        <a:lstStyle/>
        <a:p>
          <a:r>
            <a:rPr lang="it-IT" sz="1200">
              <a:solidFill>
                <a:sysClr val="window" lastClr="FFFFFF"/>
              </a:solidFill>
              <a:latin typeface="Calibri" panose="020F0502020204030204"/>
              <a:ea typeface="+mn-ea"/>
              <a:cs typeface="+mn-cs"/>
            </a:rPr>
            <a:t>Predisposizione del Programma Operativo delle Attività (POA)</a:t>
          </a:r>
        </a:p>
      </dgm:t>
    </dgm:pt>
    <dgm:pt modelId="{77AD104B-427F-46E6-93CE-E094D392F679}" type="parTrans" cxnId="{240D6DC4-446E-439A-A0FB-1F23323B88EA}">
      <dgm:prSet/>
      <dgm:spPr/>
      <dgm:t>
        <a:bodyPr/>
        <a:lstStyle/>
        <a:p>
          <a:endParaRPr lang="it-IT"/>
        </a:p>
      </dgm:t>
    </dgm:pt>
    <dgm:pt modelId="{F81E6C90-FCB4-4082-B44C-C475F92A4426}" type="sibTrans" cxnId="{240D6DC4-446E-439A-A0FB-1F23323B88EA}">
      <dgm:prSet/>
      <dgm:spPr>
        <a:xfrm rot="5400000">
          <a:off x="4186770" y="2009957"/>
          <a:ext cx="1132576" cy="136943"/>
        </a:xfrm>
        <a:prstGeom prst="rect">
          <a:avLst/>
        </a:prstGeom>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flat" dir="t"/>
        </a:scene3d>
        <a:sp3d z="-190500" prstMaterial="plastic">
          <a:bevelT w="50800" h="50800"/>
          <a:bevelB w="25400" h="25400" prst="angle"/>
        </a:sp3d>
      </dgm:spPr>
      <dgm:t>
        <a:bodyPr/>
        <a:lstStyle/>
        <a:p>
          <a:endParaRPr lang="it-IT"/>
        </a:p>
      </dgm:t>
    </dgm:pt>
    <dgm:pt modelId="{6CE87026-6F74-4DC5-A662-06E11FE6098F}">
      <dgm:prSet custT="1"/>
      <dgm:spPr>
        <a:xfrm>
          <a:off x="4444428" y="2424085"/>
          <a:ext cx="1521597" cy="912958"/>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gm:spPr>
      <dgm:t>
        <a:bodyPr/>
        <a:lstStyle/>
        <a:p>
          <a:r>
            <a:rPr lang="it-IT" sz="1200">
              <a:solidFill>
                <a:sysClr val="window" lastClr="FFFFFF"/>
              </a:solidFill>
              <a:latin typeface="Calibri" panose="020F0502020204030204"/>
              <a:ea typeface="+mn-ea"/>
              <a:cs typeface="+mn-cs"/>
            </a:rPr>
            <a:t>Approvazione del Programma operativo delle Attività (POA)</a:t>
          </a:r>
        </a:p>
      </dgm:t>
    </dgm:pt>
    <dgm:pt modelId="{3DB4EBB9-D25E-4186-BB51-51C463305872}" type="parTrans" cxnId="{6C1E9788-9542-48AC-BCD0-52A0F14FFAB2}">
      <dgm:prSet/>
      <dgm:spPr/>
      <dgm:t>
        <a:bodyPr/>
        <a:lstStyle/>
        <a:p>
          <a:endParaRPr lang="it-IT"/>
        </a:p>
      </dgm:t>
    </dgm:pt>
    <dgm:pt modelId="{795DA39F-7611-43DE-9652-9F57DA8E3694}" type="sibTrans" cxnId="{6C1E9788-9542-48AC-BCD0-52A0F14FFAB2}">
      <dgm:prSet/>
      <dgm:spPr/>
      <dgm:t>
        <a:bodyPr/>
        <a:lstStyle/>
        <a:p>
          <a:endParaRPr lang="it-IT"/>
        </a:p>
      </dgm:t>
    </dgm:pt>
    <dgm:pt modelId="{95185C54-AB89-4425-993D-96B70EC385B6}" type="pres">
      <dgm:prSet presAssocID="{043088C7-8E17-450C-8D02-88C5D49864F5}" presName="Name0" presStyleCnt="0">
        <dgm:presLayoutVars>
          <dgm:dir/>
          <dgm:resizeHandles/>
        </dgm:presLayoutVars>
      </dgm:prSet>
      <dgm:spPr/>
      <dgm:t>
        <a:bodyPr/>
        <a:lstStyle/>
        <a:p>
          <a:endParaRPr lang="it-IT"/>
        </a:p>
      </dgm:t>
    </dgm:pt>
    <dgm:pt modelId="{24176226-94B8-42F5-A4D6-6608B235943C}" type="pres">
      <dgm:prSet presAssocID="{6A00852F-462C-438E-A64B-68EA20940771}" presName="compNode" presStyleCnt="0"/>
      <dgm:spPr/>
    </dgm:pt>
    <dgm:pt modelId="{8E551C9C-758B-4E06-8673-3F36F00ED5D0}" type="pres">
      <dgm:prSet presAssocID="{6A00852F-462C-438E-A64B-68EA20940771}" presName="dummyConnPt" presStyleCnt="0"/>
      <dgm:spPr/>
    </dgm:pt>
    <dgm:pt modelId="{BBA87F22-EB8F-43CB-8D91-6269F9155EFC}" type="pres">
      <dgm:prSet presAssocID="{6A00852F-462C-438E-A64B-68EA20940771}" presName="node" presStyleLbl="node1" presStyleIdx="0" presStyleCnt="11" custScaleX="100646" custScaleY="118845" custLinFactNeighborX="1604" custLinFactNeighborY="6397">
        <dgm:presLayoutVars>
          <dgm:bulletEnabled val="1"/>
        </dgm:presLayoutVars>
      </dgm:prSet>
      <dgm:spPr/>
      <dgm:t>
        <a:bodyPr/>
        <a:lstStyle/>
        <a:p>
          <a:endParaRPr lang="it-IT"/>
        </a:p>
      </dgm:t>
    </dgm:pt>
    <dgm:pt modelId="{81D85A9C-069F-44DC-A450-37E46337D68A}" type="pres">
      <dgm:prSet presAssocID="{0EE4EF07-3011-468B-96FF-3D29A2E028DE}" presName="sibTrans" presStyleLbl="bgSibTrans2D1" presStyleIdx="0" presStyleCnt="10" custScaleX="95680" custScaleY="118532"/>
      <dgm:spPr/>
      <dgm:t>
        <a:bodyPr/>
        <a:lstStyle/>
        <a:p>
          <a:endParaRPr lang="it-IT"/>
        </a:p>
      </dgm:t>
    </dgm:pt>
    <dgm:pt modelId="{A10E7F1C-E04D-4968-A513-3CD2980F5A8E}" type="pres">
      <dgm:prSet presAssocID="{130AFEB6-14BB-43C4-B367-F82BB629C5D8}" presName="compNode" presStyleCnt="0"/>
      <dgm:spPr/>
    </dgm:pt>
    <dgm:pt modelId="{E23B662B-92CB-413D-AB06-74BC4CAF5E63}" type="pres">
      <dgm:prSet presAssocID="{130AFEB6-14BB-43C4-B367-F82BB629C5D8}" presName="dummyConnPt" presStyleCnt="0"/>
      <dgm:spPr/>
    </dgm:pt>
    <dgm:pt modelId="{A94425F4-9644-4055-BF92-A9658D919296}" type="pres">
      <dgm:prSet presAssocID="{130AFEB6-14BB-43C4-B367-F82BB629C5D8}" presName="node" presStyleLbl="node1" presStyleIdx="1" presStyleCnt="11" custScaleX="97180">
        <dgm:presLayoutVars>
          <dgm:bulletEnabled val="1"/>
        </dgm:presLayoutVars>
      </dgm:prSet>
      <dgm:spPr/>
      <dgm:t>
        <a:bodyPr/>
        <a:lstStyle/>
        <a:p>
          <a:endParaRPr lang="it-IT"/>
        </a:p>
      </dgm:t>
    </dgm:pt>
    <dgm:pt modelId="{AA54EDFB-7890-450F-9684-98A75EBEFC20}" type="pres">
      <dgm:prSet presAssocID="{E919D873-CEE3-4C03-85E4-FEEF05F74570}" presName="sibTrans" presStyleLbl="bgSibTrans2D1" presStyleIdx="1" presStyleCnt="10"/>
      <dgm:spPr/>
      <dgm:t>
        <a:bodyPr/>
        <a:lstStyle/>
        <a:p>
          <a:endParaRPr lang="it-IT"/>
        </a:p>
      </dgm:t>
    </dgm:pt>
    <dgm:pt modelId="{6A4B0429-F1F3-4A1A-8476-3CB2FA79D9A1}" type="pres">
      <dgm:prSet presAssocID="{7508366A-4DC4-4716-A0F3-1306103F2744}" presName="compNode" presStyleCnt="0"/>
      <dgm:spPr/>
    </dgm:pt>
    <dgm:pt modelId="{A4AF89B2-1286-4D79-8212-C33EE25ACA36}" type="pres">
      <dgm:prSet presAssocID="{7508366A-4DC4-4716-A0F3-1306103F2744}" presName="dummyConnPt" presStyleCnt="0"/>
      <dgm:spPr/>
    </dgm:pt>
    <dgm:pt modelId="{9E5F9ED1-ED49-497A-81A9-AF47F59B87DA}" type="pres">
      <dgm:prSet presAssocID="{7508366A-4DC4-4716-A0F3-1306103F2744}" presName="node" presStyleLbl="node1" presStyleIdx="2" presStyleCnt="11" custScaleX="94709" custScaleY="114162">
        <dgm:presLayoutVars>
          <dgm:bulletEnabled val="1"/>
        </dgm:presLayoutVars>
      </dgm:prSet>
      <dgm:spPr/>
      <dgm:t>
        <a:bodyPr/>
        <a:lstStyle/>
        <a:p>
          <a:endParaRPr lang="it-IT"/>
        </a:p>
      </dgm:t>
    </dgm:pt>
    <dgm:pt modelId="{016B492F-2E31-4A08-9B8F-E8CDBD34C846}" type="pres">
      <dgm:prSet presAssocID="{1440295A-AA7A-4883-B964-F6155AD1B36E}" presName="sibTrans" presStyleLbl="bgSibTrans2D1" presStyleIdx="2" presStyleCnt="10"/>
      <dgm:spPr/>
      <dgm:t>
        <a:bodyPr/>
        <a:lstStyle/>
        <a:p>
          <a:endParaRPr lang="it-IT"/>
        </a:p>
      </dgm:t>
    </dgm:pt>
    <dgm:pt modelId="{0825292F-E26A-4D36-812A-D4DB82EEA440}" type="pres">
      <dgm:prSet presAssocID="{4BD82B1B-D6D4-4619-A9BF-641651064E68}" presName="compNode" presStyleCnt="0"/>
      <dgm:spPr/>
    </dgm:pt>
    <dgm:pt modelId="{10D72106-0D28-4E3F-AE7F-053C7E5C01F9}" type="pres">
      <dgm:prSet presAssocID="{4BD82B1B-D6D4-4619-A9BF-641651064E68}" presName="dummyConnPt" presStyleCnt="0"/>
      <dgm:spPr/>
    </dgm:pt>
    <dgm:pt modelId="{E832179E-90FB-440F-A65A-0DD6532169E7}" type="pres">
      <dgm:prSet presAssocID="{4BD82B1B-D6D4-4619-A9BF-641651064E68}" presName="node" presStyleLbl="node1" presStyleIdx="3" presStyleCnt="11" custScaleX="97180">
        <dgm:presLayoutVars>
          <dgm:bulletEnabled val="1"/>
        </dgm:presLayoutVars>
      </dgm:prSet>
      <dgm:spPr/>
      <dgm:t>
        <a:bodyPr/>
        <a:lstStyle/>
        <a:p>
          <a:endParaRPr lang="it-IT"/>
        </a:p>
      </dgm:t>
    </dgm:pt>
    <dgm:pt modelId="{829E35CE-36CB-4D00-9FB8-A29765CEEB0D}" type="pres">
      <dgm:prSet presAssocID="{92D5A90E-C7F0-48C5-9158-CF5F18315F68}" presName="sibTrans" presStyleLbl="bgSibTrans2D1" presStyleIdx="3" presStyleCnt="10"/>
      <dgm:spPr/>
      <dgm:t>
        <a:bodyPr/>
        <a:lstStyle/>
        <a:p>
          <a:endParaRPr lang="it-IT"/>
        </a:p>
      </dgm:t>
    </dgm:pt>
    <dgm:pt modelId="{2F0BBFB4-4056-4CE3-B9EA-2216A0ACFAB7}" type="pres">
      <dgm:prSet presAssocID="{DE320507-0D1F-4659-B76E-8F7AEC8F4510}" presName="compNode" presStyleCnt="0"/>
      <dgm:spPr/>
    </dgm:pt>
    <dgm:pt modelId="{7E64ADFC-64D3-4FF4-B03B-1F92556E7F6B}" type="pres">
      <dgm:prSet presAssocID="{DE320507-0D1F-4659-B76E-8F7AEC8F4510}" presName="dummyConnPt" presStyleCnt="0"/>
      <dgm:spPr/>
    </dgm:pt>
    <dgm:pt modelId="{47EE55BF-A2FE-46CE-8A39-441338DAB241}" type="pres">
      <dgm:prSet presAssocID="{DE320507-0D1F-4659-B76E-8F7AEC8F4510}" presName="node" presStyleLbl="node1" presStyleIdx="4" presStyleCnt="11">
        <dgm:presLayoutVars>
          <dgm:bulletEnabled val="1"/>
        </dgm:presLayoutVars>
      </dgm:prSet>
      <dgm:spPr/>
      <dgm:t>
        <a:bodyPr/>
        <a:lstStyle/>
        <a:p>
          <a:endParaRPr lang="it-IT"/>
        </a:p>
      </dgm:t>
    </dgm:pt>
    <dgm:pt modelId="{60E71DCF-73AB-434A-B715-86DC462F8004}" type="pres">
      <dgm:prSet presAssocID="{C904B34B-BD51-4577-A406-10979FDD0DD8}" presName="sibTrans" presStyleLbl="bgSibTrans2D1" presStyleIdx="4" presStyleCnt="10"/>
      <dgm:spPr/>
      <dgm:t>
        <a:bodyPr/>
        <a:lstStyle/>
        <a:p>
          <a:endParaRPr lang="it-IT"/>
        </a:p>
      </dgm:t>
    </dgm:pt>
    <dgm:pt modelId="{185753D0-C52D-41E8-844C-1E28C6CBB40A}" type="pres">
      <dgm:prSet presAssocID="{AB35DA49-11D5-4B24-AB15-63945C790F18}" presName="compNode" presStyleCnt="0"/>
      <dgm:spPr/>
    </dgm:pt>
    <dgm:pt modelId="{352FA5FB-1609-44BC-A01C-FFB332FA2DA0}" type="pres">
      <dgm:prSet presAssocID="{AB35DA49-11D5-4B24-AB15-63945C790F18}" presName="dummyConnPt" presStyleCnt="0"/>
      <dgm:spPr/>
    </dgm:pt>
    <dgm:pt modelId="{902DB080-0E37-475D-BAD1-EAEBC07A631E}" type="pres">
      <dgm:prSet presAssocID="{AB35DA49-11D5-4B24-AB15-63945C790F18}" presName="node" presStyleLbl="node1" presStyleIdx="5" presStyleCnt="11" custScaleX="99710" custScaleY="112094">
        <dgm:presLayoutVars>
          <dgm:bulletEnabled val="1"/>
        </dgm:presLayoutVars>
      </dgm:prSet>
      <dgm:spPr/>
      <dgm:t>
        <a:bodyPr/>
        <a:lstStyle/>
        <a:p>
          <a:endParaRPr lang="it-IT"/>
        </a:p>
      </dgm:t>
    </dgm:pt>
    <dgm:pt modelId="{63CFC04A-12D6-427E-98B1-A82ACB61381E}" type="pres">
      <dgm:prSet presAssocID="{6967A5DC-8948-4698-A8F7-71D652DCF0AB}" presName="sibTrans" presStyleLbl="bgSibTrans2D1" presStyleIdx="5" presStyleCnt="10"/>
      <dgm:spPr/>
      <dgm:t>
        <a:bodyPr/>
        <a:lstStyle/>
        <a:p>
          <a:endParaRPr lang="it-IT"/>
        </a:p>
      </dgm:t>
    </dgm:pt>
    <dgm:pt modelId="{6B20589B-B54B-4C33-ABCE-D20AE8898BC6}" type="pres">
      <dgm:prSet presAssocID="{F993F316-2079-4114-A2E0-0FDDCD438164}" presName="compNode" presStyleCnt="0"/>
      <dgm:spPr/>
    </dgm:pt>
    <dgm:pt modelId="{D9AFF75C-5E3A-4964-9CCA-65C4AD787AAA}" type="pres">
      <dgm:prSet presAssocID="{F993F316-2079-4114-A2E0-0FDDCD438164}" presName="dummyConnPt" presStyleCnt="0"/>
      <dgm:spPr/>
    </dgm:pt>
    <dgm:pt modelId="{A00CC831-422E-43B8-839C-21D0C8B8F019}" type="pres">
      <dgm:prSet presAssocID="{F993F316-2079-4114-A2E0-0FDDCD438164}" presName="node" presStyleLbl="node1" presStyleIdx="6" presStyleCnt="11">
        <dgm:presLayoutVars>
          <dgm:bulletEnabled val="1"/>
        </dgm:presLayoutVars>
      </dgm:prSet>
      <dgm:spPr/>
      <dgm:t>
        <a:bodyPr/>
        <a:lstStyle/>
        <a:p>
          <a:endParaRPr lang="it-IT"/>
        </a:p>
      </dgm:t>
    </dgm:pt>
    <dgm:pt modelId="{DAFCF3A2-C544-4563-97D4-4A01A0DECFBA}" type="pres">
      <dgm:prSet presAssocID="{49E99EC5-2171-423C-95BC-E090DEB67735}" presName="sibTrans" presStyleLbl="bgSibTrans2D1" presStyleIdx="6" presStyleCnt="10"/>
      <dgm:spPr/>
      <dgm:t>
        <a:bodyPr/>
        <a:lstStyle/>
        <a:p>
          <a:endParaRPr lang="it-IT"/>
        </a:p>
      </dgm:t>
    </dgm:pt>
    <dgm:pt modelId="{BA2A5256-3800-46F3-8E73-C4E99867089E}" type="pres">
      <dgm:prSet presAssocID="{04AF8C73-02F1-4B59-A98A-49A729A0816D}" presName="compNode" presStyleCnt="0"/>
      <dgm:spPr/>
    </dgm:pt>
    <dgm:pt modelId="{6663611D-E25D-42C3-9E97-160D51293B5C}" type="pres">
      <dgm:prSet presAssocID="{04AF8C73-02F1-4B59-A98A-49A729A0816D}" presName="dummyConnPt" presStyleCnt="0"/>
      <dgm:spPr/>
    </dgm:pt>
    <dgm:pt modelId="{F8295C8C-1EBB-4067-B831-3DA38BC2573F}" type="pres">
      <dgm:prSet presAssocID="{04AF8C73-02F1-4B59-A98A-49A729A0816D}" presName="node" presStyleLbl="node1" presStyleIdx="7" presStyleCnt="11" custScaleX="99464" custScaleY="110441">
        <dgm:presLayoutVars>
          <dgm:bulletEnabled val="1"/>
        </dgm:presLayoutVars>
      </dgm:prSet>
      <dgm:spPr/>
      <dgm:t>
        <a:bodyPr/>
        <a:lstStyle/>
        <a:p>
          <a:endParaRPr lang="it-IT"/>
        </a:p>
      </dgm:t>
    </dgm:pt>
    <dgm:pt modelId="{51546A62-738B-4A3F-B4CA-95225F13EDFB}" type="pres">
      <dgm:prSet presAssocID="{40DAD2D1-ABB1-4228-B549-3D2DA69C4203}" presName="sibTrans" presStyleLbl="bgSibTrans2D1" presStyleIdx="7" presStyleCnt="10"/>
      <dgm:spPr/>
      <dgm:t>
        <a:bodyPr/>
        <a:lstStyle/>
        <a:p>
          <a:endParaRPr lang="it-IT"/>
        </a:p>
      </dgm:t>
    </dgm:pt>
    <dgm:pt modelId="{39ED180E-9A45-4045-9BB4-AE59BB0157DB}" type="pres">
      <dgm:prSet presAssocID="{929EDE29-9EB4-45CC-A5B9-37ECEF2701EF}" presName="compNode" presStyleCnt="0"/>
      <dgm:spPr/>
    </dgm:pt>
    <dgm:pt modelId="{425C1A14-C44B-44FA-94A2-1DFC63CE85DD}" type="pres">
      <dgm:prSet presAssocID="{929EDE29-9EB4-45CC-A5B9-37ECEF2701EF}" presName="dummyConnPt" presStyleCnt="0"/>
      <dgm:spPr/>
    </dgm:pt>
    <dgm:pt modelId="{D52C762D-EDFC-4F64-9DD2-F56C0C3632E0}" type="pres">
      <dgm:prSet presAssocID="{929EDE29-9EB4-45CC-A5B9-37ECEF2701EF}" presName="node" presStyleLbl="node1" presStyleIdx="8" presStyleCnt="11" custScaleY="105005">
        <dgm:presLayoutVars>
          <dgm:bulletEnabled val="1"/>
        </dgm:presLayoutVars>
      </dgm:prSet>
      <dgm:spPr/>
      <dgm:t>
        <a:bodyPr/>
        <a:lstStyle/>
        <a:p>
          <a:endParaRPr lang="it-IT"/>
        </a:p>
      </dgm:t>
    </dgm:pt>
    <dgm:pt modelId="{20940F8E-73E0-4552-9557-F77EDDCAB7D1}" type="pres">
      <dgm:prSet presAssocID="{0E283111-F360-43E6-BF16-6EAA2DD3A832}" presName="sibTrans" presStyleLbl="bgSibTrans2D1" presStyleIdx="8" presStyleCnt="10"/>
      <dgm:spPr/>
      <dgm:t>
        <a:bodyPr/>
        <a:lstStyle/>
        <a:p>
          <a:endParaRPr lang="it-IT"/>
        </a:p>
      </dgm:t>
    </dgm:pt>
    <dgm:pt modelId="{D02841F8-4DC1-4EEA-9B32-73E892028293}" type="pres">
      <dgm:prSet presAssocID="{402DE117-92FF-4D93-AA3D-C161E5F1BD8D}" presName="compNode" presStyleCnt="0"/>
      <dgm:spPr/>
    </dgm:pt>
    <dgm:pt modelId="{8BE61908-8364-4040-BB7F-E9A21BF497C7}" type="pres">
      <dgm:prSet presAssocID="{402DE117-92FF-4D93-AA3D-C161E5F1BD8D}" presName="dummyConnPt" presStyleCnt="0"/>
      <dgm:spPr/>
    </dgm:pt>
    <dgm:pt modelId="{9B79C93C-5DDF-46AC-9FE3-7515DFC0D597}" type="pres">
      <dgm:prSet presAssocID="{402DE117-92FF-4D93-AA3D-C161E5F1BD8D}" presName="node" presStyleLbl="node1" presStyleIdx="9" presStyleCnt="11">
        <dgm:presLayoutVars>
          <dgm:bulletEnabled val="1"/>
        </dgm:presLayoutVars>
      </dgm:prSet>
      <dgm:spPr/>
      <dgm:t>
        <a:bodyPr/>
        <a:lstStyle/>
        <a:p>
          <a:endParaRPr lang="it-IT"/>
        </a:p>
      </dgm:t>
    </dgm:pt>
    <dgm:pt modelId="{28D3519A-DB83-4450-8968-6DD80EAFC1F0}" type="pres">
      <dgm:prSet presAssocID="{F81E6C90-FCB4-4082-B44C-C475F92A4426}" presName="sibTrans" presStyleLbl="bgSibTrans2D1" presStyleIdx="9" presStyleCnt="10"/>
      <dgm:spPr/>
      <dgm:t>
        <a:bodyPr/>
        <a:lstStyle/>
        <a:p>
          <a:endParaRPr lang="it-IT"/>
        </a:p>
      </dgm:t>
    </dgm:pt>
    <dgm:pt modelId="{2A0839E1-4BC5-415B-970A-12A8C4609996}" type="pres">
      <dgm:prSet presAssocID="{6CE87026-6F74-4DC5-A662-06E11FE6098F}" presName="compNode" presStyleCnt="0"/>
      <dgm:spPr/>
    </dgm:pt>
    <dgm:pt modelId="{382C8106-9EF2-46BE-B164-253E79BCF695}" type="pres">
      <dgm:prSet presAssocID="{6CE87026-6F74-4DC5-A662-06E11FE6098F}" presName="dummyConnPt" presStyleCnt="0"/>
      <dgm:spPr/>
    </dgm:pt>
    <dgm:pt modelId="{F828672B-99AA-4140-A077-AC22C0323EF2}" type="pres">
      <dgm:prSet presAssocID="{6CE87026-6F74-4DC5-A662-06E11FE6098F}" presName="node" presStyleLbl="node1" presStyleIdx="10" presStyleCnt="11">
        <dgm:presLayoutVars>
          <dgm:bulletEnabled val="1"/>
        </dgm:presLayoutVars>
      </dgm:prSet>
      <dgm:spPr/>
      <dgm:t>
        <a:bodyPr/>
        <a:lstStyle/>
        <a:p>
          <a:endParaRPr lang="it-IT"/>
        </a:p>
      </dgm:t>
    </dgm:pt>
  </dgm:ptLst>
  <dgm:cxnLst>
    <dgm:cxn modelId="{C6E44FA3-D209-401D-9E43-F311C6F8D155}" srcId="{043088C7-8E17-450C-8D02-88C5D49864F5}" destId="{F993F316-2079-4114-A2E0-0FDDCD438164}" srcOrd="6" destOrd="0" parTransId="{C0CA86AD-05DA-4B4F-B00A-AF8554E07BA5}" sibTransId="{49E99EC5-2171-423C-95BC-E090DEB67735}"/>
    <dgm:cxn modelId="{1336B90D-D035-4CA9-9F96-C979994174A9}" type="presOf" srcId="{C904B34B-BD51-4577-A406-10979FDD0DD8}" destId="{60E71DCF-73AB-434A-B715-86DC462F8004}" srcOrd="0" destOrd="0" presId="urn:microsoft.com/office/officeart/2005/8/layout/bProcess4"/>
    <dgm:cxn modelId="{625BA4D7-407C-405D-A60D-C7F38929CC59}" srcId="{043088C7-8E17-450C-8D02-88C5D49864F5}" destId="{6A00852F-462C-438E-A64B-68EA20940771}" srcOrd="0" destOrd="0" parTransId="{D5111C06-9EC3-475D-B781-CD91406F4A8E}" sibTransId="{0EE4EF07-3011-468B-96FF-3D29A2E028DE}"/>
    <dgm:cxn modelId="{B6EED7CD-967A-4CE0-9F17-E28468B9D6CD}" srcId="{043088C7-8E17-450C-8D02-88C5D49864F5}" destId="{130AFEB6-14BB-43C4-B367-F82BB629C5D8}" srcOrd="1" destOrd="0" parTransId="{1461ABFA-EF79-4E7D-B7B6-1B98A4E4B9BF}" sibTransId="{E919D873-CEE3-4C03-85E4-FEEF05F74570}"/>
    <dgm:cxn modelId="{D8BE7279-A9C9-46C8-A131-315274E64F28}" srcId="{043088C7-8E17-450C-8D02-88C5D49864F5}" destId="{DE320507-0D1F-4659-B76E-8F7AEC8F4510}" srcOrd="4" destOrd="0" parTransId="{54F4E40E-DCBB-44C1-9F9C-501381A79814}" sibTransId="{C904B34B-BD51-4577-A406-10979FDD0DD8}"/>
    <dgm:cxn modelId="{0AFF2E4C-C3AF-4BCF-9FEB-7F1FF9101724}" type="presOf" srcId="{F993F316-2079-4114-A2E0-0FDDCD438164}" destId="{A00CC831-422E-43B8-839C-21D0C8B8F019}" srcOrd="0" destOrd="0" presId="urn:microsoft.com/office/officeart/2005/8/layout/bProcess4"/>
    <dgm:cxn modelId="{AD8FB500-BF74-424F-89D8-97CD96E04F23}" type="presOf" srcId="{6A00852F-462C-438E-A64B-68EA20940771}" destId="{BBA87F22-EB8F-43CB-8D91-6269F9155EFC}" srcOrd="0" destOrd="0" presId="urn:microsoft.com/office/officeart/2005/8/layout/bProcess4"/>
    <dgm:cxn modelId="{C2CB32FC-BCE1-41F6-998A-C153C2EECEEB}" type="presOf" srcId="{6CE87026-6F74-4DC5-A662-06E11FE6098F}" destId="{F828672B-99AA-4140-A077-AC22C0323EF2}" srcOrd="0" destOrd="0" presId="urn:microsoft.com/office/officeart/2005/8/layout/bProcess4"/>
    <dgm:cxn modelId="{135A2F18-BDEB-494C-8E3F-7F22944F2B93}" type="presOf" srcId="{49E99EC5-2171-423C-95BC-E090DEB67735}" destId="{DAFCF3A2-C544-4563-97D4-4A01A0DECFBA}" srcOrd="0" destOrd="0" presId="urn:microsoft.com/office/officeart/2005/8/layout/bProcess4"/>
    <dgm:cxn modelId="{A9C3D82A-A5A0-4940-B7F6-46DFFC13EF3D}" type="presOf" srcId="{0E283111-F360-43E6-BF16-6EAA2DD3A832}" destId="{20940F8E-73E0-4552-9557-F77EDDCAB7D1}" srcOrd="0" destOrd="0" presId="urn:microsoft.com/office/officeart/2005/8/layout/bProcess4"/>
    <dgm:cxn modelId="{ED075C63-5CF4-46C8-B2D5-A77A5FEAE3E9}" type="presOf" srcId="{402DE117-92FF-4D93-AA3D-C161E5F1BD8D}" destId="{9B79C93C-5DDF-46AC-9FE3-7515DFC0D597}" srcOrd="0" destOrd="0" presId="urn:microsoft.com/office/officeart/2005/8/layout/bProcess4"/>
    <dgm:cxn modelId="{7A57EFB1-CA6D-4FF3-AD0B-2CDED6B95E46}" type="presOf" srcId="{130AFEB6-14BB-43C4-B367-F82BB629C5D8}" destId="{A94425F4-9644-4055-BF92-A9658D919296}" srcOrd="0" destOrd="0" presId="urn:microsoft.com/office/officeart/2005/8/layout/bProcess4"/>
    <dgm:cxn modelId="{4A89F395-501A-4EB7-A3AE-596813B7F005}" type="presOf" srcId="{AB35DA49-11D5-4B24-AB15-63945C790F18}" destId="{902DB080-0E37-475D-BAD1-EAEBC07A631E}" srcOrd="0" destOrd="0" presId="urn:microsoft.com/office/officeart/2005/8/layout/bProcess4"/>
    <dgm:cxn modelId="{0B94BADD-F8BA-4974-A006-393662D44999}" srcId="{043088C7-8E17-450C-8D02-88C5D49864F5}" destId="{AB35DA49-11D5-4B24-AB15-63945C790F18}" srcOrd="5" destOrd="0" parTransId="{3E279A6F-CC05-4503-A5E7-8BF9063B6144}" sibTransId="{6967A5DC-8948-4698-A8F7-71D652DCF0AB}"/>
    <dgm:cxn modelId="{0DC96C51-C22F-4C86-8B24-94553E06B60D}" srcId="{043088C7-8E17-450C-8D02-88C5D49864F5}" destId="{4BD82B1B-D6D4-4619-A9BF-641651064E68}" srcOrd="3" destOrd="0" parTransId="{890E3FAB-BDE8-4611-95B2-2CA9500874F8}" sibTransId="{92D5A90E-C7F0-48C5-9158-CF5F18315F68}"/>
    <dgm:cxn modelId="{A2CA75B8-E5CE-405C-BD42-B67D9F709494}" type="presOf" srcId="{043088C7-8E17-450C-8D02-88C5D49864F5}" destId="{95185C54-AB89-4425-993D-96B70EC385B6}" srcOrd="0" destOrd="0" presId="urn:microsoft.com/office/officeart/2005/8/layout/bProcess4"/>
    <dgm:cxn modelId="{6C1E9788-9542-48AC-BCD0-52A0F14FFAB2}" srcId="{043088C7-8E17-450C-8D02-88C5D49864F5}" destId="{6CE87026-6F74-4DC5-A662-06E11FE6098F}" srcOrd="10" destOrd="0" parTransId="{3DB4EBB9-D25E-4186-BB51-51C463305872}" sibTransId="{795DA39F-7611-43DE-9652-9F57DA8E3694}"/>
    <dgm:cxn modelId="{B1051666-A383-421B-B103-E99F4A0EB177}" type="presOf" srcId="{4BD82B1B-D6D4-4619-A9BF-641651064E68}" destId="{E832179E-90FB-440F-A65A-0DD6532169E7}" srcOrd="0" destOrd="0" presId="urn:microsoft.com/office/officeart/2005/8/layout/bProcess4"/>
    <dgm:cxn modelId="{14348AEE-02BC-4027-959B-2C9031B490C7}" type="presOf" srcId="{E919D873-CEE3-4C03-85E4-FEEF05F74570}" destId="{AA54EDFB-7890-450F-9684-98A75EBEFC20}" srcOrd="0" destOrd="0" presId="urn:microsoft.com/office/officeart/2005/8/layout/bProcess4"/>
    <dgm:cxn modelId="{40C137D8-AC44-4703-9C16-E39E3FCFEE24}" type="presOf" srcId="{04AF8C73-02F1-4B59-A98A-49A729A0816D}" destId="{F8295C8C-1EBB-4067-B831-3DA38BC2573F}" srcOrd="0" destOrd="0" presId="urn:microsoft.com/office/officeart/2005/8/layout/bProcess4"/>
    <dgm:cxn modelId="{E581AF02-6ED8-4D50-9571-E1D8CEA511BB}" type="presOf" srcId="{929EDE29-9EB4-45CC-A5B9-37ECEF2701EF}" destId="{D52C762D-EDFC-4F64-9DD2-F56C0C3632E0}" srcOrd="0" destOrd="0" presId="urn:microsoft.com/office/officeart/2005/8/layout/bProcess4"/>
    <dgm:cxn modelId="{AF7410A4-B40C-4287-A799-07206A7D77DD}" type="presOf" srcId="{1440295A-AA7A-4883-B964-F6155AD1B36E}" destId="{016B492F-2E31-4A08-9B8F-E8CDBD34C846}" srcOrd="0" destOrd="0" presId="urn:microsoft.com/office/officeart/2005/8/layout/bProcess4"/>
    <dgm:cxn modelId="{B634F32D-31BD-4B01-A41E-A7402D38B99B}" type="presOf" srcId="{7508366A-4DC4-4716-A0F3-1306103F2744}" destId="{9E5F9ED1-ED49-497A-81A9-AF47F59B87DA}" srcOrd="0" destOrd="0" presId="urn:microsoft.com/office/officeart/2005/8/layout/bProcess4"/>
    <dgm:cxn modelId="{D616E5E6-B87C-4D92-8A29-421B8E8CFFA9}" srcId="{043088C7-8E17-450C-8D02-88C5D49864F5}" destId="{04AF8C73-02F1-4B59-A98A-49A729A0816D}" srcOrd="7" destOrd="0" parTransId="{169272DA-2EDC-41F6-9FD6-FA7D6ED39EF0}" sibTransId="{40DAD2D1-ABB1-4228-B549-3D2DA69C4203}"/>
    <dgm:cxn modelId="{E9CF2556-111E-4184-903A-8AC16CAFDD23}" type="presOf" srcId="{40DAD2D1-ABB1-4228-B549-3D2DA69C4203}" destId="{51546A62-738B-4A3F-B4CA-95225F13EDFB}" srcOrd="0" destOrd="0" presId="urn:microsoft.com/office/officeart/2005/8/layout/bProcess4"/>
    <dgm:cxn modelId="{412698D0-C571-40C7-8926-71ED92B4A426}" srcId="{043088C7-8E17-450C-8D02-88C5D49864F5}" destId="{929EDE29-9EB4-45CC-A5B9-37ECEF2701EF}" srcOrd="8" destOrd="0" parTransId="{04F21FD9-B6F2-4B5A-BB1B-78D5EF7DE59A}" sibTransId="{0E283111-F360-43E6-BF16-6EAA2DD3A832}"/>
    <dgm:cxn modelId="{3CC31F8A-7AB8-468B-9668-AD593EADF616}" type="presOf" srcId="{DE320507-0D1F-4659-B76E-8F7AEC8F4510}" destId="{47EE55BF-A2FE-46CE-8A39-441338DAB241}" srcOrd="0" destOrd="0" presId="urn:microsoft.com/office/officeart/2005/8/layout/bProcess4"/>
    <dgm:cxn modelId="{66EDEAA7-EF31-48EA-A3A4-FE002C89F43C}" type="presOf" srcId="{92D5A90E-C7F0-48C5-9158-CF5F18315F68}" destId="{829E35CE-36CB-4D00-9FB8-A29765CEEB0D}" srcOrd="0" destOrd="0" presId="urn:microsoft.com/office/officeart/2005/8/layout/bProcess4"/>
    <dgm:cxn modelId="{364CBB93-500A-4CD9-AF0C-128362077666}" type="presOf" srcId="{F81E6C90-FCB4-4082-B44C-C475F92A4426}" destId="{28D3519A-DB83-4450-8968-6DD80EAFC1F0}" srcOrd="0" destOrd="0" presId="urn:microsoft.com/office/officeart/2005/8/layout/bProcess4"/>
    <dgm:cxn modelId="{FA1B963C-E5B7-4CAE-A444-4F6C8122B1AC}" type="presOf" srcId="{6967A5DC-8948-4698-A8F7-71D652DCF0AB}" destId="{63CFC04A-12D6-427E-98B1-A82ACB61381E}" srcOrd="0" destOrd="0" presId="urn:microsoft.com/office/officeart/2005/8/layout/bProcess4"/>
    <dgm:cxn modelId="{D149A46A-F29C-405C-8E36-C8DCAB5AE280}" srcId="{043088C7-8E17-450C-8D02-88C5D49864F5}" destId="{7508366A-4DC4-4716-A0F3-1306103F2744}" srcOrd="2" destOrd="0" parTransId="{C6D000C0-23F8-4A7E-9D6B-34F348B63D2D}" sibTransId="{1440295A-AA7A-4883-B964-F6155AD1B36E}"/>
    <dgm:cxn modelId="{9ACBAD57-F41F-481B-AC2B-E4AD901B0DCA}" type="presOf" srcId="{0EE4EF07-3011-468B-96FF-3D29A2E028DE}" destId="{81D85A9C-069F-44DC-A450-37E46337D68A}" srcOrd="0" destOrd="0" presId="urn:microsoft.com/office/officeart/2005/8/layout/bProcess4"/>
    <dgm:cxn modelId="{240D6DC4-446E-439A-A0FB-1F23323B88EA}" srcId="{043088C7-8E17-450C-8D02-88C5D49864F5}" destId="{402DE117-92FF-4D93-AA3D-C161E5F1BD8D}" srcOrd="9" destOrd="0" parTransId="{77AD104B-427F-46E6-93CE-E094D392F679}" sibTransId="{F81E6C90-FCB4-4082-B44C-C475F92A4426}"/>
    <dgm:cxn modelId="{77CE03E6-2213-4747-8C06-F488EF4B2227}" type="presParOf" srcId="{95185C54-AB89-4425-993D-96B70EC385B6}" destId="{24176226-94B8-42F5-A4D6-6608B235943C}" srcOrd="0" destOrd="0" presId="urn:microsoft.com/office/officeart/2005/8/layout/bProcess4"/>
    <dgm:cxn modelId="{01F8037E-C745-4C09-B484-F8AC22415335}" type="presParOf" srcId="{24176226-94B8-42F5-A4D6-6608B235943C}" destId="{8E551C9C-758B-4E06-8673-3F36F00ED5D0}" srcOrd="0" destOrd="0" presId="urn:microsoft.com/office/officeart/2005/8/layout/bProcess4"/>
    <dgm:cxn modelId="{CC62CC6A-1FB1-40CA-A0E7-EAD5A902AF72}" type="presParOf" srcId="{24176226-94B8-42F5-A4D6-6608B235943C}" destId="{BBA87F22-EB8F-43CB-8D91-6269F9155EFC}" srcOrd="1" destOrd="0" presId="urn:microsoft.com/office/officeart/2005/8/layout/bProcess4"/>
    <dgm:cxn modelId="{8181CF2C-625C-4D11-A5C4-1B5894D7AEDD}" type="presParOf" srcId="{95185C54-AB89-4425-993D-96B70EC385B6}" destId="{81D85A9C-069F-44DC-A450-37E46337D68A}" srcOrd="1" destOrd="0" presId="urn:microsoft.com/office/officeart/2005/8/layout/bProcess4"/>
    <dgm:cxn modelId="{F9AC9828-E9EA-4D19-A5EA-A9AE4C1E66AD}" type="presParOf" srcId="{95185C54-AB89-4425-993D-96B70EC385B6}" destId="{A10E7F1C-E04D-4968-A513-3CD2980F5A8E}" srcOrd="2" destOrd="0" presId="urn:microsoft.com/office/officeart/2005/8/layout/bProcess4"/>
    <dgm:cxn modelId="{C320256A-0C43-46D3-96BD-2AACE2952754}" type="presParOf" srcId="{A10E7F1C-E04D-4968-A513-3CD2980F5A8E}" destId="{E23B662B-92CB-413D-AB06-74BC4CAF5E63}" srcOrd="0" destOrd="0" presId="urn:microsoft.com/office/officeart/2005/8/layout/bProcess4"/>
    <dgm:cxn modelId="{26DA4601-4CFE-40B4-94F6-CADEF2C1B22A}" type="presParOf" srcId="{A10E7F1C-E04D-4968-A513-3CD2980F5A8E}" destId="{A94425F4-9644-4055-BF92-A9658D919296}" srcOrd="1" destOrd="0" presId="urn:microsoft.com/office/officeart/2005/8/layout/bProcess4"/>
    <dgm:cxn modelId="{C1D09842-EC79-4FDC-8B2B-22F8B6A8CAA8}" type="presParOf" srcId="{95185C54-AB89-4425-993D-96B70EC385B6}" destId="{AA54EDFB-7890-450F-9684-98A75EBEFC20}" srcOrd="3" destOrd="0" presId="urn:microsoft.com/office/officeart/2005/8/layout/bProcess4"/>
    <dgm:cxn modelId="{9E9C1A38-9406-45D6-8C76-8E225B100A15}" type="presParOf" srcId="{95185C54-AB89-4425-993D-96B70EC385B6}" destId="{6A4B0429-F1F3-4A1A-8476-3CB2FA79D9A1}" srcOrd="4" destOrd="0" presId="urn:microsoft.com/office/officeart/2005/8/layout/bProcess4"/>
    <dgm:cxn modelId="{73AD87A0-8CB0-4413-BC50-64A555069511}" type="presParOf" srcId="{6A4B0429-F1F3-4A1A-8476-3CB2FA79D9A1}" destId="{A4AF89B2-1286-4D79-8212-C33EE25ACA36}" srcOrd="0" destOrd="0" presId="urn:microsoft.com/office/officeart/2005/8/layout/bProcess4"/>
    <dgm:cxn modelId="{36B741EE-91F8-4BD5-BEAB-66620F79D032}" type="presParOf" srcId="{6A4B0429-F1F3-4A1A-8476-3CB2FA79D9A1}" destId="{9E5F9ED1-ED49-497A-81A9-AF47F59B87DA}" srcOrd="1" destOrd="0" presId="urn:microsoft.com/office/officeart/2005/8/layout/bProcess4"/>
    <dgm:cxn modelId="{512DD2DF-0EDC-4D2B-8D27-B5D1ABB00832}" type="presParOf" srcId="{95185C54-AB89-4425-993D-96B70EC385B6}" destId="{016B492F-2E31-4A08-9B8F-E8CDBD34C846}" srcOrd="5" destOrd="0" presId="urn:microsoft.com/office/officeart/2005/8/layout/bProcess4"/>
    <dgm:cxn modelId="{C45B9F18-BE64-4842-A2D9-C444DFE9B5E8}" type="presParOf" srcId="{95185C54-AB89-4425-993D-96B70EC385B6}" destId="{0825292F-E26A-4D36-812A-D4DB82EEA440}" srcOrd="6" destOrd="0" presId="urn:microsoft.com/office/officeart/2005/8/layout/bProcess4"/>
    <dgm:cxn modelId="{17F3E9E1-C651-442A-A677-E0FF63A55C8E}" type="presParOf" srcId="{0825292F-E26A-4D36-812A-D4DB82EEA440}" destId="{10D72106-0D28-4E3F-AE7F-053C7E5C01F9}" srcOrd="0" destOrd="0" presId="urn:microsoft.com/office/officeart/2005/8/layout/bProcess4"/>
    <dgm:cxn modelId="{C417031A-8D6A-4D22-A24A-7003DA6F3F4F}" type="presParOf" srcId="{0825292F-E26A-4D36-812A-D4DB82EEA440}" destId="{E832179E-90FB-440F-A65A-0DD6532169E7}" srcOrd="1" destOrd="0" presId="urn:microsoft.com/office/officeart/2005/8/layout/bProcess4"/>
    <dgm:cxn modelId="{A5CB243C-B2BC-4171-BDD9-A1F646A6B222}" type="presParOf" srcId="{95185C54-AB89-4425-993D-96B70EC385B6}" destId="{829E35CE-36CB-4D00-9FB8-A29765CEEB0D}" srcOrd="7" destOrd="0" presId="urn:microsoft.com/office/officeart/2005/8/layout/bProcess4"/>
    <dgm:cxn modelId="{7C3DB2C5-6DB3-4229-82DB-417051109805}" type="presParOf" srcId="{95185C54-AB89-4425-993D-96B70EC385B6}" destId="{2F0BBFB4-4056-4CE3-B9EA-2216A0ACFAB7}" srcOrd="8" destOrd="0" presId="urn:microsoft.com/office/officeart/2005/8/layout/bProcess4"/>
    <dgm:cxn modelId="{8BC05EB1-D58F-4B60-8192-98B60FFECAFB}" type="presParOf" srcId="{2F0BBFB4-4056-4CE3-B9EA-2216A0ACFAB7}" destId="{7E64ADFC-64D3-4FF4-B03B-1F92556E7F6B}" srcOrd="0" destOrd="0" presId="urn:microsoft.com/office/officeart/2005/8/layout/bProcess4"/>
    <dgm:cxn modelId="{D81D3C7E-BF9D-4C5B-9EE4-33ACC7B8FF7F}" type="presParOf" srcId="{2F0BBFB4-4056-4CE3-B9EA-2216A0ACFAB7}" destId="{47EE55BF-A2FE-46CE-8A39-441338DAB241}" srcOrd="1" destOrd="0" presId="urn:microsoft.com/office/officeart/2005/8/layout/bProcess4"/>
    <dgm:cxn modelId="{A18877DF-C2EC-4B6D-A1E3-BDD0CBC58FD1}" type="presParOf" srcId="{95185C54-AB89-4425-993D-96B70EC385B6}" destId="{60E71DCF-73AB-434A-B715-86DC462F8004}" srcOrd="9" destOrd="0" presId="urn:microsoft.com/office/officeart/2005/8/layout/bProcess4"/>
    <dgm:cxn modelId="{C70885FE-56A4-4D53-9566-46719D7874C4}" type="presParOf" srcId="{95185C54-AB89-4425-993D-96B70EC385B6}" destId="{185753D0-C52D-41E8-844C-1E28C6CBB40A}" srcOrd="10" destOrd="0" presId="urn:microsoft.com/office/officeart/2005/8/layout/bProcess4"/>
    <dgm:cxn modelId="{E9908A55-435A-4F13-8AF5-CF4D22411401}" type="presParOf" srcId="{185753D0-C52D-41E8-844C-1E28C6CBB40A}" destId="{352FA5FB-1609-44BC-A01C-FFB332FA2DA0}" srcOrd="0" destOrd="0" presId="urn:microsoft.com/office/officeart/2005/8/layout/bProcess4"/>
    <dgm:cxn modelId="{5EB2E5DE-76C9-47A8-840F-A32EBFE6A3A9}" type="presParOf" srcId="{185753D0-C52D-41E8-844C-1E28C6CBB40A}" destId="{902DB080-0E37-475D-BAD1-EAEBC07A631E}" srcOrd="1" destOrd="0" presId="urn:microsoft.com/office/officeart/2005/8/layout/bProcess4"/>
    <dgm:cxn modelId="{6608017E-18D1-4655-B5A2-459D2B4A6863}" type="presParOf" srcId="{95185C54-AB89-4425-993D-96B70EC385B6}" destId="{63CFC04A-12D6-427E-98B1-A82ACB61381E}" srcOrd="11" destOrd="0" presId="urn:microsoft.com/office/officeart/2005/8/layout/bProcess4"/>
    <dgm:cxn modelId="{E86E43BE-B627-47A4-BBC0-339849534324}" type="presParOf" srcId="{95185C54-AB89-4425-993D-96B70EC385B6}" destId="{6B20589B-B54B-4C33-ABCE-D20AE8898BC6}" srcOrd="12" destOrd="0" presId="urn:microsoft.com/office/officeart/2005/8/layout/bProcess4"/>
    <dgm:cxn modelId="{D753A3F9-6F73-46C7-BD2E-20D409BB9B15}" type="presParOf" srcId="{6B20589B-B54B-4C33-ABCE-D20AE8898BC6}" destId="{D9AFF75C-5E3A-4964-9CCA-65C4AD787AAA}" srcOrd="0" destOrd="0" presId="urn:microsoft.com/office/officeart/2005/8/layout/bProcess4"/>
    <dgm:cxn modelId="{62A11EFD-22A2-4EBA-9E77-986B44AA6F81}" type="presParOf" srcId="{6B20589B-B54B-4C33-ABCE-D20AE8898BC6}" destId="{A00CC831-422E-43B8-839C-21D0C8B8F019}" srcOrd="1" destOrd="0" presId="urn:microsoft.com/office/officeart/2005/8/layout/bProcess4"/>
    <dgm:cxn modelId="{5A4ACA30-0BE3-4014-AEE1-4DFE1E7BA981}" type="presParOf" srcId="{95185C54-AB89-4425-993D-96B70EC385B6}" destId="{DAFCF3A2-C544-4563-97D4-4A01A0DECFBA}" srcOrd="13" destOrd="0" presId="urn:microsoft.com/office/officeart/2005/8/layout/bProcess4"/>
    <dgm:cxn modelId="{77C68720-39C2-4741-91B5-8040994B23D8}" type="presParOf" srcId="{95185C54-AB89-4425-993D-96B70EC385B6}" destId="{BA2A5256-3800-46F3-8E73-C4E99867089E}" srcOrd="14" destOrd="0" presId="urn:microsoft.com/office/officeart/2005/8/layout/bProcess4"/>
    <dgm:cxn modelId="{ECA5FDAC-E2EC-4609-97EF-EB776D921AAA}" type="presParOf" srcId="{BA2A5256-3800-46F3-8E73-C4E99867089E}" destId="{6663611D-E25D-42C3-9E97-160D51293B5C}" srcOrd="0" destOrd="0" presId="urn:microsoft.com/office/officeart/2005/8/layout/bProcess4"/>
    <dgm:cxn modelId="{DE74219D-BA27-4EFE-89B9-F22C18AE6171}" type="presParOf" srcId="{BA2A5256-3800-46F3-8E73-C4E99867089E}" destId="{F8295C8C-1EBB-4067-B831-3DA38BC2573F}" srcOrd="1" destOrd="0" presId="urn:microsoft.com/office/officeart/2005/8/layout/bProcess4"/>
    <dgm:cxn modelId="{9BB6A5A7-5EE5-4D5B-961D-5EE1F030C4C5}" type="presParOf" srcId="{95185C54-AB89-4425-993D-96B70EC385B6}" destId="{51546A62-738B-4A3F-B4CA-95225F13EDFB}" srcOrd="15" destOrd="0" presId="urn:microsoft.com/office/officeart/2005/8/layout/bProcess4"/>
    <dgm:cxn modelId="{A6469FEA-20BF-4E5C-B51F-21033F7FDFA2}" type="presParOf" srcId="{95185C54-AB89-4425-993D-96B70EC385B6}" destId="{39ED180E-9A45-4045-9BB4-AE59BB0157DB}" srcOrd="16" destOrd="0" presId="urn:microsoft.com/office/officeart/2005/8/layout/bProcess4"/>
    <dgm:cxn modelId="{87889F3D-1D6F-4693-9D61-FAC37C98847C}" type="presParOf" srcId="{39ED180E-9A45-4045-9BB4-AE59BB0157DB}" destId="{425C1A14-C44B-44FA-94A2-1DFC63CE85DD}" srcOrd="0" destOrd="0" presId="urn:microsoft.com/office/officeart/2005/8/layout/bProcess4"/>
    <dgm:cxn modelId="{C7CD7F09-D056-4DCC-9D5F-41D88955DF38}" type="presParOf" srcId="{39ED180E-9A45-4045-9BB4-AE59BB0157DB}" destId="{D52C762D-EDFC-4F64-9DD2-F56C0C3632E0}" srcOrd="1" destOrd="0" presId="urn:microsoft.com/office/officeart/2005/8/layout/bProcess4"/>
    <dgm:cxn modelId="{2F1CD57F-01D8-446F-B438-124101FFFAEC}" type="presParOf" srcId="{95185C54-AB89-4425-993D-96B70EC385B6}" destId="{20940F8E-73E0-4552-9557-F77EDDCAB7D1}" srcOrd="17" destOrd="0" presId="urn:microsoft.com/office/officeart/2005/8/layout/bProcess4"/>
    <dgm:cxn modelId="{8558CBA5-AECB-4835-87B3-6411BA22812B}" type="presParOf" srcId="{95185C54-AB89-4425-993D-96B70EC385B6}" destId="{D02841F8-4DC1-4EEA-9B32-73E892028293}" srcOrd="18" destOrd="0" presId="urn:microsoft.com/office/officeart/2005/8/layout/bProcess4"/>
    <dgm:cxn modelId="{DA40CC34-F089-4F43-8751-B4E326775972}" type="presParOf" srcId="{D02841F8-4DC1-4EEA-9B32-73E892028293}" destId="{8BE61908-8364-4040-BB7F-E9A21BF497C7}" srcOrd="0" destOrd="0" presId="urn:microsoft.com/office/officeart/2005/8/layout/bProcess4"/>
    <dgm:cxn modelId="{F5604F01-EFE4-4514-9343-0C593B1D80AE}" type="presParOf" srcId="{D02841F8-4DC1-4EEA-9B32-73E892028293}" destId="{9B79C93C-5DDF-46AC-9FE3-7515DFC0D597}" srcOrd="1" destOrd="0" presId="urn:microsoft.com/office/officeart/2005/8/layout/bProcess4"/>
    <dgm:cxn modelId="{1DC00078-DA13-4364-9C1A-7025103B4307}" type="presParOf" srcId="{95185C54-AB89-4425-993D-96B70EC385B6}" destId="{28D3519A-DB83-4450-8968-6DD80EAFC1F0}" srcOrd="19" destOrd="0" presId="urn:microsoft.com/office/officeart/2005/8/layout/bProcess4"/>
    <dgm:cxn modelId="{F327BF92-0ABB-4B46-8223-64075B6D7964}" type="presParOf" srcId="{95185C54-AB89-4425-993D-96B70EC385B6}" destId="{2A0839E1-4BC5-415B-970A-12A8C4609996}" srcOrd="20" destOrd="0" presId="urn:microsoft.com/office/officeart/2005/8/layout/bProcess4"/>
    <dgm:cxn modelId="{507DC9BA-6FBA-41EA-A9FF-06FDAD150A74}" type="presParOf" srcId="{2A0839E1-4BC5-415B-970A-12A8C4609996}" destId="{382C8106-9EF2-46BE-B164-253E79BCF695}" srcOrd="0" destOrd="0" presId="urn:microsoft.com/office/officeart/2005/8/layout/bProcess4"/>
    <dgm:cxn modelId="{9EA315F9-6380-496F-BE2E-1F30E0C8AE83}" type="presParOf" srcId="{2A0839E1-4BC5-415B-970A-12A8C4609996}" destId="{F828672B-99AA-4140-A077-AC22C0323EF2}"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85A9C-069F-44DC-A450-37E46337D68A}">
      <dsp:nvSpPr>
        <dsp:cNvPr id="0" name=""/>
        <dsp:cNvSpPr/>
      </dsp:nvSpPr>
      <dsp:spPr>
        <a:xfrm rot="5472358">
          <a:off x="158124" y="873413"/>
          <a:ext cx="1109545" cy="162322"/>
        </a:xfrm>
        <a:prstGeom prst="rect">
          <a:avLst/>
        </a:prstGeom>
        <a:solidFill>
          <a:srgbClr val="C00000"/>
        </a:soli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BA87F22-EB8F-43CB-8D91-6269F9155EFC}">
      <dsp:nvSpPr>
        <dsp:cNvPr id="0" name=""/>
        <dsp:cNvSpPr/>
      </dsp:nvSpPr>
      <dsp:spPr>
        <a:xfrm>
          <a:off x="411555" y="58792"/>
          <a:ext cx="1531427" cy="1085005"/>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a:solidFill>
                <a:sysClr val="window" lastClr="FFFFFF"/>
              </a:solidFill>
              <a:latin typeface="Calibri" panose="020F0502020204030204"/>
              <a:ea typeface="+mn-ea"/>
              <a:cs typeface="+mn-cs"/>
            </a:rPr>
            <a:t>Conferma di adesione alla Convenzione</a:t>
          </a:r>
        </a:p>
      </dsp:txBody>
      <dsp:txXfrm>
        <a:off x="443334" y="90571"/>
        <a:ext cx="1467869" cy="1021447"/>
      </dsp:txXfrm>
    </dsp:sp>
    <dsp:sp modelId="{AA54EDFB-7890-450F-9684-98A75EBEFC20}">
      <dsp:nvSpPr>
        <dsp:cNvPr id="0" name=""/>
        <dsp:cNvSpPr/>
      </dsp:nvSpPr>
      <dsp:spPr>
        <a:xfrm rot="5400000">
          <a:off x="102387" y="2072723"/>
          <a:ext cx="1196612" cy="136943"/>
        </a:xfrm>
        <a:prstGeom prst="rect">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4425F4-9644-4055-BF92-A9658D919296}">
      <dsp:nvSpPr>
        <dsp:cNvPr id="0" name=""/>
        <dsp:cNvSpPr/>
      </dsp:nvSpPr>
      <dsp:spPr>
        <a:xfrm>
          <a:off x="413518" y="1313635"/>
          <a:ext cx="1478688" cy="912958"/>
        </a:xfrm>
        <a:prstGeom prst="roundRect">
          <a:avLst>
            <a:gd name="adj" fmla="val 10000"/>
          </a:avLst>
        </a:prstGeom>
        <a:gradFill rotWithShape="0">
          <a:gsLst>
            <a:gs pos="0">
              <a:srgbClr val="A5A5A5">
                <a:hueOff val="0"/>
                <a:satOff val="0"/>
                <a:lumOff val="0"/>
                <a:alphaOff val="0"/>
                <a:satMod val="103000"/>
                <a:lumMod val="102000"/>
                <a:tint val="94000"/>
              </a:srgbClr>
            </a:gs>
            <a:gs pos="50000">
              <a:srgbClr val="A5A5A5">
                <a:hueOff val="0"/>
                <a:satOff val="0"/>
                <a:lumOff val="0"/>
                <a:alphaOff val="0"/>
                <a:satMod val="110000"/>
                <a:lumMod val="100000"/>
                <a:shade val="100000"/>
              </a:srgbClr>
            </a:gs>
            <a:gs pos="100000">
              <a:srgbClr val="A5A5A5">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a:solidFill>
                <a:sysClr val="window" lastClr="FFFFFF"/>
              </a:solidFill>
              <a:latin typeface="Calibri" panose="020F0502020204030204"/>
              <a:ea typeface="+mn-ea"/>
              <a:cs typeface="+mn-cs"/>
            </a:rPr>
            <a:t>Nulla osta alla Conferma di adesione</a:t>
          </a:r>
        </a:p>
      </dsp:txBody>
      <dsp:txXfrm>
        <a:off x="440258" y="1340375"/>
        <a:ext cx="1425208" cy="859478"/>
      </dsp:txXfrm>
    </dsp:sp>
    <dsp:sp modelId="{016B492F-2E31-4A08-9B8F-E8CDBD34C846}">
      <dsp:nvSpPr>
        <dsp:cNvPr id="0" name=""/>
        <dsp:cNvSpPr/>
      </dsp:nvSpPr>
      <dsp:spPr>
        <a:xfrm rot="5400000">
          <a:off x="102387" y="3279179"/>
          <a:ext cx="1196612" cy="136943"/>
        </a:xfrm>
        <a:prstGeom prst="rect">
          <a:avLst/>
        </a:prstGeom>
        <a:solidFill>
          <a:srgbClr val="C00000"/>
        </a:soli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E5F9ED1-ED49-497A-81A9-AF47F59B87DA}">
      <dsp:nvSpPr>
        <dsp:cNvPr id="0" name=""/>
        <dsp:cNvSpPr/>
      </dsp:nvSpPr>
      <dsp:spPr>
        <a:xfrm>
          <a:off x="432317" y="2454834"/>
          <a:ext cx="1441090" cy="1042251"/>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a:solidFill>
                <a:sysClr val="window" lastClr="FFFFFF"/>
              </a:solidFill>
              <a:latin typeface="Calibri" panose="020F0502020204030204"/>
              <a:ea typeface="+mn-ea"/>
              <a:cs typeface="+mn-cs"/>
            </a:rPr>
            <a:t>Emissione Richiesta preliminare di Fornitura (RPF)</a:t>
          </a:r>
        </a:p>
      </dsp:txBody>
      <dsp:txXfrm>
        <a:off x="462843" y="2485360"/>
        <a:ext cx="1380038" cy="981199"/>
      </dsp:txXfrm>
    </dsp:sp>
    <dsp:sp modelId="{829E35CE-36CB-4D00-9FB8-A29765CEEB0D}">
      <dsp:nvSpPr>
        <dsp:cNvPr id="0" name=""/>
        <dsp:cNvSpPr/>
      </dsp:nvSpPr>
      <dsp:spPr>
        <a:xfrm>
          <a:off x="704883" y="3881796"/>
          <a:ext cx="2020139" cy="136943"/>
        </a:xfrm>
        <a:prstGeom prst="rect">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832179E-90FB-440F-A65A-0DD6532169E7}">
      <dsp:nvSpPr>
        <dsp:cNvPr id="0" name=""/>
        <dsp:cNvSpPr/>
      </dsp:nvSpPr>
      <dsp:spPr>
        <a:xfrm>
          <a:off x="413518" y="3725325"/>
          <a:ext cx="1478688" cy="912958"/>
        </a:xfrm>
        <a:prstGeom prst="roundRect">
          <a:avLst>
            <a:gd name="adj" fmla="val 10000"/>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a:solidFill>
                <a:sysClr val="window" lastClr="FFFFFF"/>
              </a:solidFill>
              <a:latin typeface="Calibri" panose="020F0502020204030204"/>
              <a:ea typeface="+mn-ea"/>
              <a:cs typeface="+mn-cs"/>
            </a:rPr>
            <a:t>Esecuzione Sopralluogo</a:t>
          </a:r>
        </a:p>
      </dsp:txBody>
      <dsp:txXfrm>
        <a:off x="440258" y="3752065"/>
        <a:ext cx="1425208" cy="859478"/>
      </dsp:txXfrm>
    </dsp:sp>
    <dsp:sp modelId="{60E71DCF-73AB-434A-B715-86DC462F8004}">
      <dsp:nvSpPr>
        <dsp:cNvPr id="0" name=""/>
        <dsp:cNvSpPr/>
      </dsp:nvSpPr>
      <dsp:spPr>
        <a:xfrm rot="16200000">
          <a:off x="2135703" y="3283854"/>
          <a:ext cx="1187261" cy="136943"/>
        </a:xfrm>
        <a:prstGeom prst="rect">
          <a:avLst/>
        </a:prstGeom>
        <a:solidFill>
          <a:srgbClr val="92D050"/>
        </a:soli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7EE55BF-A2FE-46CE-8A39-441338DAB241}">
      <dsp:nvSpPr>
        <dsp:cNvPr id="0" name=""/>
        <dsp:cNvSpPr/>
      </dsp:nvSpPr>
      <dsp:spPr>
        <a:xfrm>
          <a:off x="2420703" y="3725325"/>
          <a:ext cx="1521597" cy="912958"/>
        </a:xfrm>
        <a:prstGeom prst="roundRect">
          <a:avLst>
            <a:gd name="adj" fmla="val 10000"/>
          </a:avLst>
        </a:prstGeom>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it-IT" sz="1050" kern="1200">
              <a:solidFill>
                <a:sysClr val="window" lastClr="FFFFFF"/>
              </a:solidFill>
              <a:latin typeface="Calibri" panose="020F0502020204030204"/>
              <a:ea typeface="+mn-ea"/>
              <a:cs typeface="+mn-cs"/>
            </a:rPr>
            <a:t>Elaborazione e trasmissione del piano dettagliato degli interventi (PDI)</a:t>
          </a:r>
        </a:p>
      </dsp:txBody>
      <dsp:txXfrm>
        <a:off x="2447443" y="3752065"/>
        <a:ext cx="1468117" cy="859478"/>
      </dsp:txXfrm>
    </dsp:sp>
    <dsp:sp modelId="{63CFC04A-12D6-427E-98B1-A82ACB61381E}">
      <dsp:nvSpPr>
        <dsp:cNvPr id="0" name=""/>
        <dsp:cNvSpPr/>
      </dsp:nvSpPr>
      <dsp:spPr>
        <a:xfrm rot="16200000">
          <a:off x="2135703" y="2086928"/>
          <a:ext cx="1187261" cy="136943"/>
        </a:xfrm>
        <a:prstGeom prst="rect">
          <a:avLst/>
        </a:prstGeom>
        <a:solidFill>
          <a:srgbClr val="C00000"/>
        </a:soli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02DB080-0E37-475D-BAD1-EAEBC07A631E}">
      <dsp:nvSpPr>
        <dsp:cNvPr id="0" name=""/>
        <dsp:cNvSpPr/>
      </dsp:nvSpPr>
      <dsp:spPr>
        <a:xfrm>
          <a:off x="2422909" y="2473714"/>
          <a:ext cx="1517185" cy="1023371"/>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it-IT" sz="1050" kern="1200">
              <a:solidFill>
                <a:sysClr val="window" lastClr="FFFFFF"/>
              </a:solidFill>
              <a:latin typeface="Calibri" panose="020F0502020204030204"/>
              <a:ea typeface="+mn-ea"/>
              <a:cs typeface="+mn-cs"/>
            </a:rPr>
            <a:t>Valutazione PDI e comunicazione eventuali integrazioni e/o modifiche</a:t>
          </a:r>
        </a:p>
      </dsp:txBody>
      <dsp:txXfrm>
        <a:off x="2452883" y="2503688"/>
        <a:ext cx="1457237" cy="963423"/>
      </dsp:txXfrm>
    </dsp:sp>
    <dsp:sp modelId="{DAFCF3A2-C544-4563-97D4-4A01A0DECFBA}">
      <dsp:nvSpPr>
        <dsp:cNvPr id="0" name=""/>
        <dsp:cNvSpPr/>
      </dsp:nvSpPr>
      <dsp:spPr>
        <a:xfrm rot="16200000">
          <a:off x="2139440" y="894782"/>
          <a:ext cx="1179787" cy="136943"/>
        </a:xfrm>
        <a:prstGeom prst="rect">
          <a:avLst/>
        </a:prstGeom>
        <a:solidFill>
          <a:srgbClr val="92D050"/>
        </a:soli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00CC831-422E-43B8-839C-21D0C8B8F019}">
      <dsp:nvSpPr>
        <dsp:cNvPr id="0" name=""/>
        <dsp:cNvSpPr/>
      </dsp:nvSpPr>
      <dsp:spPr>
        <a:xfrm>
          <a:off x="2420703" y="1332515"/>
          <a:ext cx="1521597" cy="912958"/>
        </a:xfrm>
        <a:prstGeom prst="roundRect">
          <a:avLst>
            <a:gd name="adj" fmla="val 10000"/>
          </a:avLst>
        </a:prstGeom>
        <a:solidFill>
          <a:srgbClr val="92D05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a:solidFill>
                <a:sysClr val="window" lastClr="FFFFFF"/>
              </a:solidFill>
              <a:latin typeface="Calibri" panose="020F0502020204030204"/>
              <a:ea typeface="+mn-ea"/>
              <a:cs typeface="+mn-cs"/>
            </a:rPr>
            <a:t>Recepimento eventuali integrazioni e/o modifiche al PDI</a:t>
          </a:r>
        </a:p>
      </dsp:txBody>
      <dsp:txXfrm>
        <a:off x="2447443" y="1359255"/>
        <a:ext cx="1468117" cy="859478"/>
      </dsp:txXfrm>
    </dsp:sp>
    <dsp:sp modelId="{51546A62-738B-4A3F-B4CA-95225F13EDFB}">
      <dsp:nvSpPr>
        <dsp:cNvPr id="0" name=""/>
        <dsp:cNvSpPr/>
      </dsp:nvSpPr>
      <dsp:spPr>
        <a:xfrm rot="21573626">
          <a:off x="2729304" y="287603"/>
          <a:ext cx="2023784" cy="136943"/>
        </a:xfrm>
        <a:prstGeom prst="rect">
          <a:avLst/>
        </a:prstGeom>
        <a:solidFill>
          <a:srgbClr val="C00000"/>
        </a:soli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8295C8C-1EBB-4067-B831-3DA38BC2573F}">
      <dsp:nvSpPr>
        <dsp:cNvPr id="0" name=""/>
        <dsp:cNvSpPr/>
      </dsp:nvSpPr>
      <dsp:spPr>
        <a:xfrm>
          <a:off x="2424781" y="95995"/>
          <a:ext cx="1513442" cy="1008280"/>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a:solidFill>
                <a:sysClr val="window" lastClr="FFFFFF"/>
              </a:solidFill>
              <a:latin typeface="Calibri" panose="020F0502020204030204"/>
              <a:ea typeface="+mn-ea"/>
              <a:cs typeface="+mn-cs"/>
            </a:rPr>
            <a:t>Emissione Ordinativo di Fornitura (OdF)</a:t>
          </a:r>
        </a:p>
      </dsp:txBody>
      <dsp:txXfrm>
        <a:off x="2454313" y="125527"/>
        <a:ext cx="1454378" cy="949216"/>
      </dsp:txXfrm>
    </dsp:sp>
    <dsp:sp modelId="{20940F8E-73E0-4552-9557-F77EDDCAB7D1}">
      <dsp:nvSpPr>
        <dsp:cNvPr id="0" name=""/>
        <dsp:cNvSpPr/>
      </dsp:nvSpPr>
      <dsp:spPr>
        <a:xfrm rot="5400000">
          <a:off x="4175455" y="857443"/>
          <a:ext cx="1155207" cy="136943"/>
        </a:xfrm>
        <a:prstGeom prst="rect">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52C762D-EDFC-4F64-9DD2-F56C0C3632E0}">
      <dsp:nvSpPr>
        <dsp:cNvPr id="0" name=""/>
        <dsp:cNvSpPr/>
      </dsp:nvSpPr>
      <dsp:spPr>
        <a:xfrm>
          <a:off x="4444428" y="95995"/>
          <a:ext cx="1521597" cy="958652"/>
        </a:xfrm>
        <a:prstGeom prst="roundRect">
          <a:avLst>
            <a:gd name="adj" fmla="val 10000"/>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a:solidFill>
                <a:sysClr val="window" lastClr="FFFFFF"/>
              </a:solidFill>
              <a:latin typeface="Calibri" panose="020F0502020204030204"/>
              <a:ea typeface="+mn-ea"/>
              <a:cs typeface="+mn-cs"/>
            </a:rPr>
            <a:t>Formalizzazione del Verbale di avvio attività</a:t>
          </a:r>
        </a:p>
      </dsp:txBody>
      <dsp:txXfrm>
        <a:off x="4472506" y="124073"/>
        <a:ext cx="1465441" cy="902496"/>
      </dsp:txXfrm>
    </dsp:sp>
    <dsp:sp modelId="{28D3519A-DB83-4450-8968-6DD80EAFC1F0}">
      <dsp:nvSpPr>
        <dsp:cNvPr id="0" name=""/>
        <dsp:cNvSpPr/>
      </dsp:nvSpPr>
      <dsp:spPr>
        <a:xfrm rot="5400000">
          <a:off x="4186770" y="2009957"/>
          <a:ext cx="1132576" cy="136943"/>
        </a:xfrm>
        <a:prstGeom prst="rect">
          <a:avLst/>
        </a:prstGeom>
        <a:gradFill rotWithShape="0">
          <a:gsLst>
            <a:gs pos="0">
              <a:srgbClr val="70AD47">
                <a:hueOff val="0"/>
                <a:satOff val="0"/>
                <a:lumOff val="0"/>
                <a:alphaOff val="0"/>
                <a:satMod val="103000"/>
                <a:lumMod val="102000"/>
                <a:tint val="94000"/>
              </a:srgbClr>
            </a:gs>
            <a:gs pos="50000">
              <a:srgbClr val="70AD47">
                <a:hueOff val="0"/>
                <a:satOff val="0"/>
                <a:lumOff val="0"/>
                <a:alphaOff val="0"/>
                <a:satMod val="110000"/>
                <a:lumMod val="100000"/>
                <a:shade val="100000"/>
              </a:srgbClr>
            </a:gs>
            <a:gs pos="100000">
              <a:srgbClr val="70AD47">
                <a:hueOff val="0"/>
                <a:satOff val="0"/>
                <a:lumOff val="0"/>
                <a:alphaOff val="0"/>
                <a:lumMod val="99000"/>
                <a:satMod val="120000"/>
                <a:shade val="78000"/>
              </a:srgb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B79C93C-5DDF-46AC-9FE3-7515DFC0D597}">
      <dsp:nvSpPr>
        <dsp:cNvPr id="0" name=""/>
        <dsp:cNvSpPr/>
      </dsp:nvSpPr>
      <dsp:spPr>
        <a:xfrm>
          <a:off x="4444428" y="1282887"/>
          <a:ext cx="1521597" cy="912958"/>
        </a:xfrm>
        <a:prstGeom prst="roundRect">
          <a:avLst>
            <a:gd name="adj" fmla="val 10000"/>
          </a:avLst>
        </a:prstGeom>
        <a:solidFill>
          <a:srgbClr val="92D05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a:solidFill>
                <a:sysClr val="window" lastClr="FFFFFF"/>
              </a:solidFill>
              <a:latin typeface="Calibri" panose="020F0502020204030204"/>
              <a:ea typeface="+mn-ea"/>
              <a:cs typeface="+mn-cs"/>
            </a:rPr>
            <a:t>Predisposizione del Programma Operativo delle Attività (POA)</a:t>
          </a:r>
        </a:p>
      </dsp:txBody>
      <dsp:txXfrm>
        <a:off x="4471168" y="1309627"/>
        <a:ext cx="1468117" cy="859478"/>
      </dsp:txXfrm>
    </dsp:sp>
    <dsp:sp modelId="{F828672B-99AA-4140-A077-AC22C0323EF2}">
      <dsp:nvSpPr>
        <dsp:cNvPr id="0" name=""/>
        <dsp:cNvSpPr/>
      </dsp:nvSpPr>
      <dsp:spPr>
        <a:xfrm>
          <a:off x="4444428" y="2424085"/>
          <a:ext cx="1521597" cy="912958"/>
        </a:xfrm>
        <a:prstGeom prst="roundRect">
          <a:avLst>
            <a:gd name="adj" fmla="val 10000"/>
          </a:avLst>
        </a:prstGeom>
        <a:solidFill>
          <a:srgbClr val="C000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a:solidFill>
                <a:sysClr val="window" lastClr="FFFFFF"/>
              </a:solidFill>
              <a:latin typeface="Calibri" panose="020F0502020204030204"/>
              <a:ea typeface="+mn-ea"/>
              <a:cs typeface="+mn-cs"/>
            </a:rPr>
            <a:t>Approvazione del Programma operativo delle Attività (POA)</a:t>
          </a:r>
        </a:p>
      </dsp:txBody>
      <dsp:txXfrm>
        <a:off x="4471168" y="2450825"/>
        <a:ext cx="1468117" cy="85947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6AA3D5-0F9B-4766-84D0-4C22A865E22E}" type="datetimeFigureOut">
              <a:rPr lang="it-IT" smtClean="0"/>
              <a:t>02/11/2020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A56DC8-64DC-415D-B000-7E540D781592}" type="slidenum">
              <a:rPr lang="it-IT" smtClean="0"/>
              <a:t>‹N›</a:t>
            </a:fld>
            <a:endParaRPr lang="it-IT"/>
          </a:p>
        </p:txBody>
      </p:sp>
    </p:spTree>
    <p:extLst>
      <p:ext uri="{BB962C8B-B14F-4D97-AF65-F5344CB8AC3E}">
        <p14:creationId xmlns:p14="http://schemas.microsoft.com/office/powerpoint/2010/main" val="52636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7A9A3A8-EF26-4974-B2AC-129AA8B6F4FD}"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3537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8226E2A-851B-4408-B7C1-D4194CFD33BD}"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65881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8226E2A-851B-4408-B7C1-D4194CFD33BD}"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72295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8226E2A-851B-4408-B7C1-D4194CFD33BD}"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99092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8226E2A-851B-4408-B7C1-D4194CFD33BD}"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0421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8226E2A-851B-4408-B7C1-D4194CFD33BD}"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87863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8226E2A-851B-4408-B7C1-D4194CFD33BD}"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86685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8226E2A-851B-4408-B7C1-D4194CFD33BD}"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8477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8226E2A-851B-4408-B7C1-D4194CFD33BD}"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79001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endParaRPr lang="it-IT"/>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it-IT"/>
          </a:p>
        </p:txBody>
      </p:sp>
      <p:sp>
        <p:nvSpPr>
          <p:cNvPr id="4" name="Date Placeholder 3"/>
          <p:cNvSpPr>
            <a:spLocks noGrp="1"/>
          </p:cNvSpPr>
          <p:nvPr>
            <p:ph type="dt" sz="half" idx="10"/>
          </p:nvPr>
        </p:nvSpPr>
        <p:spPr/>
        <p:txBody>
          <a:bodyPr/>
          <a:lstStyle/>
          <a:p>
            <a:fld id="{4C556392-E12C-41D8-B4FD-F7B532157C8F}" type="datetimeFigureOut">
              <a:rPr lang="it-IT" smtClean="0">
                <a:solidFill>
                  <a:prstClr val="black">
                    <a:tint val="75000"/>
                  </a:prstClr>
                </a:solidFill>
              </a:rPr>
              <a:pPr/>
              <a:t>02/11/2020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555C958C-5294-45AE-B6B9-67EEB9DA23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796281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p>
            <a:fld id="{4C556392-E12C-41D8-B4FD-F7B532157C8F}" type="datetimeFigureOut">
              <a:rPr lang="it-IT" smtClean="0">
                <a:solidFill>
                  <a:prstClr val="black">
                    <a:tint val="75000"/>
                  </a:prstClr>
                </a:solidFill>
              </a:rPr>
              <a:pPr/>
              <a:t>02/11/2020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555C958C-5294-45AE-B6B9-67EEB9DA23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016315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it-IT"/>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p>
            <a:fld id="{4C556392-E12C-41D8-B4FD-F7B532157C8F}" type="datetimeFigureOut">
              <a:rPr lang="it-IT" smtClean="0">
                <a:solidFill>
                  <a:prstClr val="black">
                    <a:tint val="75000"/>
                  </a:prstClr>
                </a:solidFill>
              </a:rPr>
              <a:pPr/>
              <a:t>02/11/2020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555C958C-5294-45AE-B6B9-67EEB9DA23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891394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6820410" y="-3874008"/>
            <a:ext cx="152399" cy="9119616"/>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2527301" y="838200"/>
            <a:ext cx="7124700" cy="914400"/>
          </a:xfrm>
        </p:spPr>
        <p:txBody>
          <a:bodyPr anchor="t" anchorCtr="0">
            <a:noAutofit/>
          </a:bodyPr>
          <a:lstStyle>
            <a:lvl1pPr>
              <a:lnSpc>
                <a:spcPct val="90000"/>
              </a:lnSpc>
              <a:defRPr sz="3200" b="1" i="1" baseline="0">
                <a:solidFill>
                  <a:schemeClr val="tx1"/>
                </a:solidFill>
              </a:defRPr>
            </a:lvl1pPr>
          </a:lstStyle>
          <a:p>
            <a:r>
              <a:rPr lang="en-GB" noProof="0" dirty="0"/>
              <a:t>Click to add the presentation’s main title</a:t>
            </a:r>
          </a:p>
        </p:txBody>
      </p:sp>
      <p:sp>
        <p:nvSpPr>
          <p:cNvPr id="143" name="Subtitle 2"/>
          <p:cNvSpPr>
            <a:spLocks noGrp="1"/>
          </p:cNvSpPr>
          <p:nvPr>
            <p:ph type="subTitle" idx="1" hasCustomPrompt="1"/>
          </p:nvPr>
        </p:nvSpPr>
        <p:spPr bwMode="black">
          <a:xfrm>
            <a:off x="2527301" y="1828800"/>
            <a:ext cx="7124700"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144" name="Text Placeholder 31"/>
          <p:cNvSpPr>
            <a:spLocks noGrp="1"/>
          </p:cNvSpPr>
          <p:nvPr>
            <p:ph type="body" sz="quarter" idx="10" hasCustomPrompt="1"/>
          </p:nvPr>
        </p:nvSpPr>
        <p:spPr bwMode="black">
          <a:xfrm>
            <a:off x="2527300" y="374904"/>
            <a:ext cx="5474208"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spTree>
    <p:extLst>
      <p:ext uri="{BB962C8B-B14F-4D97-AF65-F5344CB8AC3E}">
        <p14:creationId xmlns:p14="http://schemas.microsoft.com/office/powerpoint/2010/main" val="3781138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6820410" y="-3874008"/>
            <a:ext cx="152399" cy="9119616"/>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2527301" y="838200"/>
            <a:ext cx="7124700" cy="914400"/>
          </a:xfrm>
        </p:spPr>
        <p:txBody>
          <a:bodyPr anchor="t" anchorCtr="0">
            <a:noAutofit/>
          </a:bodyPr>
          <a:lstStyle>
            <a:lvl1pPr>
              <a:lnSpc>
                <a:spcPct val="90000"/>
              </a:lnSpc>
              <a:defRPr sz="3200" b="1" i="1" baseline="0">
                <a:solidFill>
                  <a:schemeClr val="tx1"/>
                </a:solidFill>
              </a:defRPr>
            </a:lvl1pPr>
          </a:lstStyle>
          <a:p>
            <a:r>
              <a:rPr lang="en-GB" noProof="0" dirty="0"/>
              <a:t>Click to add the presentation’s main title</a:t>
            </a:r>
          </a:p>
        </p:txBody>
      </p:sp>
      <p:sp>
        <p:nvSpPr>
          <p:cNvPr id="143" name="Subtitle 2"/>
          <p:cNvSpPr>
            <a:spLocks noGrp="1"/>
          </p:cNvSpPr>
          <p:nvPr>
            <p:ph type="subTitle" idx="1" hasCustomPrompt="1"/>
          </p:nvPr>
        </p:nvSpPr>
        <p:spPr bwMode="black">
          <a:xfrm>
            <a:off x="2527301" y="1828800"/>
            <a:ext cx="7124700"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144" name="Text Placeholder 31"/>
          <p:cNvSpPr>
            <a:spLocks noGrp="1"/>
          </p:cNvSpPr>
          <p:nvPr>
            <p:ph type="body" sz="quarter" idx="10" hasCustomPrompt="1"/>
          </p:nvPr>
        </p:nvSpPr>
        <p:spPr bwMode="black">
          <a:xfrm>
            <a:off x="2527300" y="374904"/>
            <a:ext cx="5474208"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spTree>
    <p:extLst>
      <p:ext uri="{BB962C8B-B14F-4D97-AF65-F5344CB8AC3E}">
        <p14:creationId xmlns:p14="http://schemas.microsoft.com/office/powerpoint/2010/main" val="254909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sz="3200">
                <a:solidFill>
                  <a:schemeClr val="tx1"/>
                </a:solidFill>
              </a:defRPr>
            </a:lvl1pPr>
          </a:lstStyle>
          <a:p>
            <a:r>
              <a:rPr lang="en-US" noProof="0"/>
              <a:t>Click to edit Master title style</a:t>
            </a:r>
            <a:endParaRPr lang="en-GB" noProof="0"/>
          </a:p>
        </p:txBody>
      </p:sp>
      <p:sp>
        <p:nvSpPr>
          <p:cNvPr id="11" name="Text Placeholder 10"/>
          <p:cNvSpPr>
            <a:spLocks noGrp="1"/>
          </p:cNvSpPr>
          <p:nvPr>
            <p:ph type="body" sz="quarter" idx="10" hasCustomPrompt="1"/>
          </p:nvPr>
        </p:nvSpPr>
        <p:spPr>
          <a:xfrm>
            <a:off x="711200" y="5867400"/>
            <a:ext cx="6400800" cy="762000"/>
          </a:xfrm>
        </p:spPr>
        <p:txBody>
          <a:bodyPr anchor="b"/>
          <a:lstStyle>
            <a:lvl1pPr>
              <a:defRPr sz="900">
                <a:latin typeface="Arial" pitchFamily="34" charset="0"/>
                <a:cs typeface="Arial" pitchFamily="34" charset="0"/>
              </a:defRPr>
            </a:lvl1pPr>
          </a:lstStyle>
          <a:p>
            <a:pPr lvl="0"/>
            <a:r>
              <a:rPr lang="en-GB" noProof="0"/>
              <a:t>Add legal and copyright disclaimers here.</a:t>
            </a:r>
          </a:p>
        </p:txBody>
      </p:sp>
      <p:cxnSp>
        <p:nvCxnSpPr>
          <p:cNvPr id="7" name="Shape 6"/>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8069688"/>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CasellaDiTesto 4"/>
          <p:cNvSpPr txBox="1">
            <a:spLocks noChangeArrowheads="1"/>
          </p:cNvSpPr>
          <p:nvPr userDrawn="1"/>
        </p:nvSpPr>
        <p:spPr bwMode="auto">
          <a:xfrm>
            <a:off x="5715001" y="6496051"/>
            <a:ext cx="5715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6D719013-D61E-44DE-84B9-6F187B8B07FC}" type="slidenum">
              <a:rPr kumimoji="0" lang="it-IT" altLang="it-IT" sz="10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it-IT" altLang="it-IT" sz="1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cxnSp>
        <p:nvCxnSpPr>
          <p:cNvPr id="7" name="Shape 14"/>
          <p:cNvCxnSpPr/>
          <p:nvPr userDrawn="1"/>
        </p:nvCxnSpPr>
        <p:spPr>
          <a:xfrm rot="5400000" flipH="1" flipV="1">
            <a:off x="6089386" y="-4891352"/>
            <a:ext cx="252413" cy="11711517"/>
          </a:xfrm>
          <a:prstGeom prst="bentConnector2">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120822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6820410" y="-3874008"/>
            <a:ext cx="152399" cy="9119616"/>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2527301" y="838200"/>
            <a:ext cx="7124700" cy="914400"/>
          </a:xfrm>
        </p:spPr>
        <p:txBody>
          <a:bodyPr anchor="t" anchorCtr="0">
            <a:noAutofit/>
          </a:bodyPr>
          <a:lstStyle>
            <a:lvl1pPr>
              <a:lnSpc>
                <a:spcPct val="90000"/>
              </a:lnSpc>
              <a:defRPr sz="3200" b="1" i="1" baseline="0">
                <a:solidFill>
                  <a:schemeClr val="tx1"/>
                </a:solidFill>
              </a:defRPr>
            </a:lvl1pPr>
          </a:lstStyle>
          <a:p>
            <a:r>
              <a:rPr lang="en-GB" noProof="0" dirty="0"/>
              <a:t>Click to add the presentation’s main title</a:t>
            </a:r>
          </a:p>
        </p:txBody>
      </p:sp>
      <p:sp>
        <p:nvSpPr>
          <p:cNvPr id="143" name="Subtitle 2"/>
          <p:cNvSpPr>
            <a:spLocks noGrp="1"/>
          </p:cNvSpPr>
          <p:nvPr>
            <p:ph type="subTitle" idx="1" hasCustomPrompt="1"/>
          </p:nvPr>
        </p:nvSpPr>
        <p:spPr bwMode="black">
          <a:xfrm>
            <a:off x="2527301" y="1828800"/>
            <a:ext cx="7124700"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144" name="Text Placeholder 31"/>
          <p:cNvSpPr>
            <a:spLocks noGrp="1"/>
          </p:cNvSpPr>
          <p:nvPr>
            <p:ph type="body" sz="quarter" idx="10" hasCustomPrompt="1"/>
          </p:nvPr>
        </p:nvSpPr>
        <p:spPr bwMode="black">
          <a:xfrm>
            <a:off x="2527300" y="374904"/>
            <a:ext cx="5474208"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spTree>
    <p:extLst>
      <p:ext uri="{BB962C8B-B14F-4D97-AF65-F5344CB8AC3E}">
        <p14:creationId xmlns:p14="http://schemas.microsoft.com/office/powerpoint/2010/main" val="705048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sz="3200">
                <a:solidFill>
                  <a:schemeClr val="tx1"/>
                </a:solidFill>
              </a:defRPr>
            </a:lvl1pPr>
          </a:lstStyle>
          <a:p>
            <a:r>
              <a:rPr lang="en-US" noProof="0"/>
              <a:t>Click to edit Master title style</a:t>
            </a:r>
            <a:endParaRPr lang="en-GB" noProof="0"/>
          </a:p>
        </p:txBody>
      </p:sp>
      <p:sp>
        <p:nvSpPr>
          <p:cNvPr id="11" name="Text Placeholder 10"/>
          <p:cNvSpPr>
            <a:spLocks noGrp="1"/>
          </p:cNvSpPr>
          <p:nvPr>
            <p:ph type="body" sz="quarter" idx="10" hasCustomPrompt="1"/>
          </p:nvPr>
        </p:nvSpPr>
        <p:spPr>
          <a:xfrm>
            <a:off x="711200" y="5867400"/>
            <a:ext cx="6400800" cy="762000"/>
          </a:xfrm>
        </p:spPr>
        <p:txBody>
          <a:bodyPr anchor="b"/>
          <a:lstStyle>
            <a:lvl1pPr>
              <a:defRPr sz="900">
                <a:latin typeface="Arial" pitchFamily="34" charset="0"/>
                <a:cs typeface="Arial" pitchFamily="34" charset="0"/>
              </a:defRPr>
            </a:lvl1pPr>
          </a:lstStyle>
          <a:p>
            <a:pPr lvl="0"/>
            <a:r>
              <a:rPr lang="en-GB" noProof="0"/>
              <a:t>Add legal and copyright disclaimers here.</a:t>
            </a:r>
          </a:p>
        </p:txBody>
      </p:sp>
      <p:cxnSp>
        <p:nvCxnSpPr>
          <p:cNvPr id="7" name="Shape 6"/>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598709"/>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CasellaDiTesto 4"/>
          <p:cNvSpPr txBox="1">
            <a:spLocks noChangeArrowheads="1"/>
          </p:cNvSpPr>
          <p:nvPr userDrawn="1"/>
        </p:nvSpPr>
        <p:spPr bwMode="auto">
          <a:xfrm>
            <a:off x="5715001" y="6496051"/>
            <a:ext cx="5715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6D719013-D61E-44DE-84B9-6F187B8B07FC}" type="slidenum">
              <a:rPr kumimoji="0" lang="it-IT" altLang="it-IT" sz="10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it-IT" altLang="it-IT" sz="1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cxnSp>
        <p:nvCxnSpPr>
          <p:cNvPr id="7" name="Shape 14"/>
          <p:cNvCxnSpPr/>
          <p:nvPr userDrawn="1"/>
        </p:nvCxnSpPr>
        <p:spPr>
          <a:xfrm rot="5400000" flipH="1" flipV="1">
            <a:off x="6089386" y="-4891352"/>
            <a:ext cx="252413" cy="11711517"/>
          </a:xfrm>
          <a:prstGeom prst="bentConnector2">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3421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6820410" y="-3874008"/>
            <a:ext cx="152399" cy="9119616"/>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2527301" y="838200"/>
            <a:ext cx="7124700" cy="914400"/>
          </a:xfrm>
        </p:spPr>
        <p:txBody>
          <a:bodyPr anchor="t" anchorCtr="0">
            <a:noAutofit/>
          </a:bodyPr>
          <a:lstStyle>
            <a:lvl1pPr>
              <a:lnSpc>
                <a:spcPct val="90000"/>
              </a:lnSpc>
              <a:defRPr sz="3200" b="1" i="1" baseline="0">
                <a:solidFill>
                  <a:schemeClr val="tx1"/>
                </a:solidFill>
              </a:defRPr>
            </a:lvl1pPr>
          </a:lstStyle>
          <a:p>
            <a:r>
              <a:rPr lang="en-GB" noProof="0" dirty="0"/>
              <a:t>Click to add the presentation’s main title</a:t>
            </a:r>
          </a:p>
        </p:txBody>
      </p:sp>
      <p:sp>
        <p:nvSpPr>
          <p:cNvPr id="143" name="Subtitle 2"/>
          <p:cNvSpPr>
            <a:spLocks noGrp="1"/>
          </p:cNvSpPr>
          <p:nvPr>
            <p:ph type="subTitle" idx="1" hasCustomPrompt="1"/>
          </p:nvPr>
        </p:nvSpPr>
        <p:spPr bwMode="black">
          <a:xfrm>
            <a:off x="2527301" y="1828800"/>
            <a:ext cx="7124700"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144" name="Text Placeholder 31"/>
          <p:cNvSpPr>
            <a:spLocks noGrp="1"/>
          </p:cNvSpPr>
          <p:nvPr>
            <p:ph type="body" sz="quarter" idx="10" hasCustomPrompt="1"/>
          </p:nvPr>
        </p:nvSpPr>
        <p:spPr bwMode="black">
          <a:xfrm>
            <a:off x="2527300" y="374904"/>
            <a:ext cx="5474208"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spTree>
    <p:extLst>
      <p:ext uri="{BB962C8B-B14F-4D97-AF65-F5344CB8AC3E}">
        <p14:creationId xmlns:p14="http://schemas.microsoft.com/office/powerpoint/2010/main" val="3148988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p>
            <a:fld id="{4C556392-E12C-41D8-B4FD-F7B532157C8F}" type="datetimeFigureOut">
              <a:rPr lang="it-IT" smtClean="0">
                <a:solidFill>
                  <a:prstClr val="black">
                    <a:tint val="75000"/>
                  </a:prstClr>
                </a:solidFill>
              </a:rPr>
              <a:pPr/>
              <a:t>02/11/2020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555C958C-5294-45AE-B6B9-67EEB9DA23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8108133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sz="3200">
                <a:solidFill>
                  <a:schemeClr val="tx1"/>
                </a:solidFill>
              </a:defRPr>
            </a:lvl1pPr>
          </a:lstStyle>
          <a:p>
            <a:r>
              <a:rPr lang="en-US" noProof="0"/>
              <a:t>Click to edit Master title style</a:t>
            </a:r>
            <a:endParaRPr lang="en-GB" noProof="0"/>
          </a:p>
        </p:txBody>
      </p:sp>
      <p:sp>
        <p:nvSpPr>
          <p:cNvPr id="11" name="Text Placeholder 10"/>
          <p:cNvSpPr>
            <a:spLocks noGrp="1"/>
          </p:cNvSpPr>
          <p:nvPr>
            <p:ph type="body" sz="quarter" idx="10" hasCustomPrompt="1"/>
          </p:nvPr>
        </p:nvSpPr>
        <p:spPr>
          <a:xfrm>
            <a:off x="711200" y="5867400"/>
            <a:ext cx="6400800" cy="762000"/>
          </a:xfrm>
        </p:spPr>
        <p:txBody>
          <a:bodyPr anchor="b"/>
          <a:lstStyle>
            <a:lvl1pPr>
              <a:defRPr sz="900">
                <a:latin typeface="Arial" pitchFamily="34" charset="0"/>
                <a:cs typeface="Arial" pitchFamily="34" charset="0"/>
              </a:defRPr>
            </a:lvl1pPr>
          </a:lstStyle>
          <a:p>
            <a:pPr lvl="0"/>
            <a:r>
              <a:rPr lang="en-GB" noProof="0"/>
              <a:t>Add legal and copyright disclaimers here.</a:t>
            </a:r>
          </a:p>
        </p:txBody>
      </p:sp>
      <p:cxnSp>
        <p:nvCxnSpPr>
          <p:cNvPr id="7" name="Shape 6"/>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9402670"/>
      </p:ext>
    </p:extLst>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CasellaDiTesto 4"/>
          <p:cNvSpPr txBox="1">
            <a:spLocks noChangeArrowheads="1"/>
          </p:cNvSpPr>
          <p:nvPr userDrawn="1"/>
        </p:nvSpPr>
        <p:spPr bwMode="auto">
          <a:xfrm>
            <a:off x="5715001" y="6496051"/>
            <a:ext cx="5715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6D719013-D61E-44DE-84B9-6F187B8B07FC}" type="slidenum">
              <a:rPr kumimoji="0" lang="it-IT" altLang="it-IT" sz="10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it-IT" altLang="it-IT" sz="1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cxnSp>
        <p:nvCxnSpPr>
          <p:cNvPr id="7" name="Shape 14"/>
          <p:cNvCxnSpPr/>
          <p:nvPr userDrawn="1"/>
        </p:nvCxnSpPr>
        <p:spPr>
          <a:xfrm rot="5400000" flipH="1" flipV="1">
            <a:off x="6089386" y="-4891352"/>
            <a:ext cx="252413" cy="11711517"/>
          </a:xfrm>
          <a:prstGeom prst="bentConnector2">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14456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6820410" y="-3874008"/>
            <a:ext cx="152399" cy="9119616"/>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2527301" y="838200"/>
            <a:ext cx="7124700" cy="914400"/>
          </a:xfrm>
        </p:spPr>
        <p:txBody>
          <a:bodyPr anchor="t" anchorCtr="0">
            <a:noAutofit/>
          </a:bodyPr>
          <a:lstStyle>
            <a:lvl1pPr>
              <a:lnSpc>
                <a:spcPct val="90000"/>
              </a:lnSpc>
              <a:defRPr sz="3200" b="1" i="1" baseline="0">
                <a:solidFill>
                  <a:schemeClr val="tx1"/>
                </a:solidFill>
              </a:defRPr>
            </a:lvl1pPr>
          </a:lstStyle>
          <a:p>
            <a:r>
              <a:rPr lang="en-GB" noProof="0" dirty="0"/>
              <a:t>Click to add the presentation’s main title</a:t>
            </a:r>
          </a:p>
        </p:txBody>
      </p:sp>
      <p:sp>
        <p:nvSpPr>
          <p:cNvPr id="143" name="Subtitle 2"/>
          <p:cNvSpPr>
            <a:spLocks noGrp="1"/>
          </p:cNvSpPr>
          <p:nvPr>
            <p:ph type="subTitle" idx="1" hasCustomPrompt="1"/>
          </p:nvPr>
        </p:nvSpPr>
        <p:spPr bwMode="black">
          <a:xfrm>
            <a:off x="2527301" y="1828800"/>
            <a:ext cx="7124700"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144" name="Text Placeholder 31"/>
          <p:cNvSpPr>
            <a:spLocks noGrp="1"/>
          </p:cNvSpPr>
          <p:nvPr>
            <p:ph type="body" sz="quarter" idx="10" hasCustomPrompt="1"/>
          </p:nvPr>
        </p:nvSpPr>
        <p:spPr bwMode="black">
          <a:xfrm>
            <a:off x="2527300" y="374904"/>
            <a:ext cx="5474208"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spTree>
    <p:extLst>
      <p:ext uri="{BB962C8B-B14F-4D97-AF65-F5344CB8AC3E}">
        <p14:creationId xmlns:p14="http://schemas.microsoft.com/office/powerpoint/2010/main" val="21721102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sz="3200">
                <a:solidFill>
                  <a:schemeClr val="tx1"/>
                </a:solidFill>
              </a:defRPr>
            </a:lvl1pPr>
          </a:lstStyle>
          <a:p>
            <a:r>
              <a:rPr lang="en-US" noProof="0"/>
              <a:t>Click to edit Master title style</a:t>
            </a:r>
            <a:endParaRPr lang="en-GB" noProof="0"/>
          </a:p>
        </p:txBody>
      </p:sp>
      <p:sp>
        <p:nvSpPr>
          <p:cNvPr id="11" name="Text Placeholder 10"/>
          <p:cNvSpPr>
            <a:spLocks noGrp="1"/>
          </p:cNvSpPr>
          <p:nvPr>
            <p:ph type="body" sz="quarter" idx="10" hasCustomPrompt="1"/>
          </p:nvPr>
        </p:nvSpPr>
        <p:spPr>
          <a:xfrm>
            <a:off x="711200" y="5867400"/>
            <a:ext cx="6400800" cy="762000"/>
          </a:xfrm>
        </p:spPr>
        <p:txBody>
          <a:bodyPr anchor="b"/>
          <a:lstStyle>
            <a:lvl1pPr>
              <a:defRPr sz="900">
                <a:latin typeface="Arial" pitchFamily="34" charset="0"/>
                <a:cs typeface="Arial" pitchFamily="34" charset="0"/>
              </a:defRPr>
            </a:lvl1pPr>
          </a:lstStyle>
          <a:p>
            <a:pPr lvl="0"/>
            <a:r>
              <a:rPr lang="en-GB" noProof="0"/>
              <a:t>Add legal and copyright disclaimers here.</a:t>
            </a:r>
          </a:p>
        </p:txBody>
      </p:sp>
      <p:cxnSp>
        <p:nvCxnSpPr>
          <p:cNvPr id="7" name="Shape 6"/>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7916713"/>
      </p:ext>
    </p:extLst>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CasellaDiTesto 4"/>
          <p:cNvSpPr txBox="1">
            <a:spLocks noChangeArrowheads="1"/>
          </p:cNvSpPr>
          <p:nvPr userDrawn="1"/>
        </p:nvSpPr>
        <p:spPr bwMode="auto">
          <a:xfrm>
            <a:off x="5715001" y="6496051"/>
            <a:ext cx="5715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6D719013-D61E-44DE-84B9-6F187B8B07FC}" type="slidenum">
              <a:rPr kumimoji="0" lang="it-IT" altLang="it-IT" sz="10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it-IT" altLang="it-IT" sz="1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cxnSp>
        <p:nvCxnSpPr>
          <p:cNvPr id="7" name="Shape 14"/>
          <p:cNvCxnSpPr/>
          <p:nvPr userDrawn="1"/>
        </p:nvCxnSpPr>
        <p:spPr>
          <a:xfrm rot="5400000" flipH="1" flipV="1">
            <a:off x="6089386" y="-4891352"/>
            <a:ext cx="252413" cy="11711517"/>
          </a:xfrm>
          <a:prstGeom prst="bentConnector2">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873965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6820410" y="-3874008"/>
            <a:ext cx="152399" cy="9119616"/>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2527301" y="838200"/>
            <a:ext cx="7124700" cy="914400"/>
          </a:xfrm>
        </p:spPr>
        <p:txBody>
          <a:bodyPr anchor="t" anchorCtr="0">
            <a:noAutofit/>
          </a:bodyPr>
          <a:lstStyle>
            <a:lvl1pPr>
              <a:lnSpc>
                <a:spcPct val="90000"/>
              </a:lnSpc>
              <a:defRPr sz="3200" b="1" i="1" baseline="0">
                <a:solidFill>
                  <a:schemeClr val="tx1"/>
                </a:solidFill>
              </a:defRPr>
            </a:lvl1pPr>
          </a:lstStyle>
          <a:p>
            <a:r>
              <a:rPr lang="en-GB" noProof="0" dirty="0"/>
              <a:t>Click to add the presentation’s main title</a:t>
            </a:r>
          </a:p>
        </p:txBody>
      </p:sp>
      <p:sp>
        <p:nvSpPr>
          <p:cNvPr id="143" name="Subtitle 2"/>
          <p:cNvSpPr>
            <a:spLocks noGrp="1"/>
          </p:cNvSpPr>
          <p:nvPr>
            <p:ph type="subTitle" idx="1" hasCustomPrompt="1"/>
          </p:nvPr>
        </p:nvSpPr>
        <p:spPr bwMode="black">
          <a:xfrm>
            <a:off x="2527301" y="1828800"/>
            <a:ext cx="7124700"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144" name="Text Placeholder 31"/>
          <p:cNvSpPr>
            <a:spLocks noGrp="1"/>
          </p:cNvSpPr>
          <p:nvPr>
            <p:ph type="body" sz="quarter" idx="10" hasCustomPrompt="1"/>
          </p:nvPr>
        </p:nvSpPr>
        <p:spPr bwMode="black">
          <a:xfrm>
            <a:off x="2527300" y="374904"/>
            <a:ext cx="5474208"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spTree>
    <p:extLst>
      <p:ext uri="{BB962C8B-B14F-4D97-AF65-F5344CB8AC3E}">
        <p14:creationId xmlns:p14="http://schemas.microsoft.com/office/powerpoint/2010/main" val="14945934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sz="3200">
                <a:solidFill>
                  <a:schemeClr val="tx1"/>
                </a:solidFill>
              </a:defRPr>
            </a:lvl1pPr>
          </a:lstStyle>
          <a:p>
            <a:r>
              <a:rPr lang="en-US" noProof="0"/>
              <a:t>Click to edit Master title style</a:t>
            </a:r>
            <a:endParaRPr lang="en-GB" noProof="0"/>
          </a:p>
        </p:txBody>
      </p:sp>
      <p:sp>
        <p:nvSpPr>
          <p:cNvPr id="11" name="Text Placeholder 10"/>
          <p:cNvSpPr>
            <a:spLocks noGrp="1"/>
          </p:cNvSpPr>
          <p:nvPr>
            <p:ph type="body" sz="quarter" idx="10" hasCustomPrompt="1"/>
          </p:nvPr>
        </p:nvSpPr>
        <p:spPr>
          <a:xfrm>
            <a:off x="711200" y="5867400"/>
            <a:ext cx="6400800" cy="762000"/>
          </a:xfrm>
        </p:spPr>
        <p:txBody>
          <a:bodyPr anchor="b"/>
          <a:lstStyle>
            <a:lvl1pPr>
              <a:defRPr sz="900">
                <a:latin typeface="Arial" pitchFamily="34" charset="0"/>
                <a:cs typeface="Arial" pitchFamily="34" charset="0"/>
              </a:defRPr>
            </a:lvl1pPr>
          </a:lstStyle>
          <a:p>
            <a:pPr lvl="0"/>
            <a:r>
              <a:rPr lang="en-GB" noProof="0"/>
              <a:t>Add legal and copyright disclaimers here.</a:t>
            </a:r>
          </a:p>
        </p:txBody>
      </p:sp>
      <p:cxnSp>
        <p:nvCxnSpPr>
          <p:cNvPr id="7" name="Shape 6"/>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4683746"/>
      </p:ext>
    </p:extLst>
  </p:cSld>
  <p:clrMapOvr>
    <a:masterClrMapping/>
  </p:clrMapOvr>
  <p:hf hdr="0"/>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CasellaDiTesto 4"/>
          <p:cNvSpPr txBox="1">
            <a:spLocks noChangeArrowheads="1"/>
          </p:cNvSpPr>
          <p:nvPr userDrawn="1"/>
        </p:nvSpPr>
        <p:spPr bwMode="auto">
          <a:xfrm>
            <a:off x="5715001" y="6496051"/>
            <a:ext cx="5715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6D719013-D61E-44DE-84B9-6F187B8B07FC}" type="slidenum">
              <a:rPr kumimoji="0" lang="it-IT" altLang="it-IT" sz="1000" b="0" i="0" u="none" strike="noStrike" kern="1200" cap="none" spc="0" normalizeH="0" baseline="0" noProof="0" smtClean="0">
                <a:ln>
                  <a:noFill/>
                </a:ln>
                <a:solidFill>
                  <a:srgbClr val="002060"/>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‹N›</a:t>
            </a:fld>
            <a:endParaRPr kumimoji="0" lang="it-IT" altLang="it-IT" sz="1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cxnSp>
        <p:nvCxnSpPr>
          <p:cNvPr id="7" name="Shape 14"/>
          <p:cNvCxnSpPr/>
          <p:nvPr userDrawn="1"/>
        </p:nvCxnSpPr>
        <p:spPr>
          <a:xfrm rot="5400000" flipH="1" flipV="1">
            <a:off x="6089386" y="-4891352"/>
            <a:ext cx="252413" cy="11711517"/>
          </a:xfrm>
          <a:prstGeom prst="bentConnector2">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36610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endParaRPr lang="it-IT"/>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556392-E12C-41D8-B4FD-F7B532157C8F}" type="datetimeFigureOut">
              <a:rPr lang="it-IT" smtClean="0">
                <a:solidFill>
                  <a:prstClr val="black">
                    <a:tint val="75000"/>
                  </a:prstClr>
                </a:solidFill>
              </a:rPr>
              <a:pPr/>
              <a:t>02/11/2020</a:t>
            </a:fld>
            <a:endParaRPr lang="it-IT">
              <a:solidFill>
                <a:prstClr val="black">
                  <a:tint val="75000"/>
                </a:prstClr>
              </a:solidFill>
            </a:endParaRPr>
          </a:p>
        </p:txBody>
      </p:sp>
      <p:sp>
        <p:nvSpPr>
          <p:cNvPr id="5" name="Footer Placeholder 4"/>
          <p:cNvSpPr>
            <a:spLocks noGrp="1"/>
          </p:cNvSpPr>
          <p:nvPr>
            <p:ph type="ftr" sz="quarter" idx="11"/>
          </p:nvPr>
        </p:nvSpPr>
        <p:spPr/>
        <p:txBody>
          <a:bodyPr/>
          <a:lstStyle/>
          <a:p>
            <a:endParaRPr lang="it-IT">
              <a:solidFill>
                <a:prstClr val="black">
                  <a:tint val="75000"/>
                </a:prstClr>
              </a:solidFill>
            </a:endParaRPr>
          </a:p>
        </p:txBody>
      </p:sp>
      <p:sp>
        <p:nvSpPr>
          <p:cNvPr id="6" name="Slide Number Placeholder 5"/>
          <p:cNvSpPr>
            <a:spLocks noGrp="1"/>
          </p:cNvSpPr>
          <p:nvPr>
            <p:ph type="sldNum" sz="quarter" idx="12"/>
          </p:nvPr>
        </p:nvSpPr>
        <p:spPr/>
        <p:txBody>
          <a:bodyPr/>
          <a:lstStyle/>
          <a:p>
            <a:fld id="{555C958C-5294-45AE-B6B9-67EEB9DA23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12071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p:cNvSpPr>
            <a:spLocks noGrp="1"/>
          </p:cNvSpPr>
          <p:nvPr>
            <p:ph type="dt" sz="half" idx="10"/>
          </p:nvPr>
        </p:nvSpPr>
        <p:spPr/>
        <p:txBody>
          <a:bodyPr/>
          <a:lstStyle/>
          <a:p>
            <a:fld id="{4C556392-E12C-41D8-B4FD-F7B532157C8F}" type="datetimeFigureOut">
              <a:rPr lang="it-IT" smtClean="0">
                <a:solidFill>
                  <a:prstClr val="black">
                    <a:tint val="75000"/>
                  </a:prstClr>
                </a:solidFill>
              </a:rPr>
              <a:pPr/>
              <a:t>02/11/2020</a:t>
            </a:fld>
            <a:endParaRPr lang="it-IT">
              <a:solidFill>
                <a:prstClr val="black">
                  <a:tint val="75000"/>
                </a:prstClr>
              </a:solidFill>
            </a:endParaRPr>
          </a:p>
        </p:txBody>
      </p:sp>
      <p:sp>
        <p:nvSpPr>
          <p:cNvPr id="6" name="Footer Placeholder 5"/>
          <p:cNvSpPr>
            <a:spLocks noGrp="1"/>
          </p:cNvSpPr>
          <p:nvPr>
            <p:ph type="ftr" sz="quarter" idx="11"/>
          </p:nvPr>
        </p:nvSpPr>
        <p:spPr/>
        <p:txBody>
          <a:bodyPr/>
          <a:lstStyle/>
          <a:p>
            <a:endParaRPr lang="it-IT">
              <a:solidFill>
                <a:prstClr val="black">
                  <a:tint val="75000"/>
                </a:prstClr>
              </a:solidFill>
            </a:endParaRPr>
          </a:p>
        </p:txBody>
      </p:sp>
      <p:sp>
        <p:nvSpPr>
          <p:cNvPr id="7" name="Slide Number Placeholder 6"/>
          <p:cNvSpPr>
            <a:spLocks noGrp="1"/>
          </p:cNvSpPr>
          <p:nvPr>
            <p:ph type="sldNum" sz="quarter" idx="12"/>
          </p:nvPr>
        </p:nvSpPr>
        <p:spPr/>
        <p:txBody>
          <a:bodyPr/>
          <a:lstStyle/>
          <a:p>
            <a:fld id="{555C958C-5294-45AE-B6B9-67EEB9DA23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888642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it-IT"/>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p:cNvSpPr>
            <a:spLocks noGrp="1"/>
          </p:cNvSpPr>
          <p:nvPr>
            <p:ph type="dt" sz="half" idx="10"/>
          </p:nvPr>
        </p:nvSpPr>
        <p:spPr/>
        <p:txBody>
          <a:bodyPr/>
          <a:lstStyle/>
          <a:p>
            <a:fld id="{4C556392-E12C-41D8-B4FD-F7B532157C8F}" type="datetimeFigureOut">
              <a:rPr lang="it-IT" smtClean="0">
                <a:solidFill>
                  <a:prstClr val="black">
                    <a:tint val="75000"/>
                  </a:prstClr>
                </a:solidFill>
              </a:rPr>
              <a:pPr/>
              <a:t>02/11/2020</a:t>
            </a:fld>
            <a:endParaRPr lang="it-IT">
              <a:solidFill>
                <a:prstClr val="black">
                  <a:tint val="75000"/>
                </a:prstClr>
              </a:solidFill>
            </a:endParaRPr>
          </a:p>
        </p:txBody>
      </p:sp>
      <p:sp>
        <p:nvSpPr>
          <p:cNvPr id="8" name="Footer Placeholder 7"/>
          <p:cNvSpPr>
            <a:spLocks noGrp="1"/>
          </p:cNvSpPr>
          <p:nvPr>
            <p:ph type="ftr" sz="quarter" idx="11"/>
          </p:nvPr>
        </p:nvSpPr>
        <p:spPr/>
        <p:txBody>
          <a:bodyPr/>
          <a:lstStyle/>
          <a:p>
            <a:endParaRPr lang="it-IT">
              <a:solidFill>
                <a:prstClr val="black">
                  <a:tint val="75000"/>
                </a:prstClr>
              </a:solidFill>
            </a:endParaRPr>
          </a:p>
        </p:txBody>
      </p:sp>
      <p:sp>
        <p:nvSpPr>
          <p:cNvPr id="9" name="Slide Number Placeholder 8"/>
          <p:cNvSpPr>
            <a:spLocks noGrp="1"/>
          </p:cNvSpPr>
          <p:nvPr>
            <p:ph type="sldNum" sz="quarter" idx="12"/>
          </p:nvPr>
        </p:nvSpPr>
        <p:spPr/>
        <p:txBody>
          <a:bodyPr/>
          <a:lstStyle/>
          <a:p>
            <a:fld id="{555C958C-5294-45AE-B6B9-67EEB9DA23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423268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Date Placeholder 2"/>
          <p:cNvSpPr>
            <a:spLocks noGrp="1"/>
          </p:cNvSpPr>
          <p:nvPr>
            <p:ph type="dt" sz="half" idx="10"/>
          </p:nvPr>
        </p:nvSpPr>
        <p:spPr/>
        <p:txBody>
          <a:bodyPr/>
          <a:lstStyle/>
          <a:p>
            <a:fld id="{4C556392-E12C-41D8-B4FD-F7B532157C8F}" type="datetimeFigureOut">
              <a:rPr lang="it-IT" smtClean="0">
                <a:solidFill>
                  <a:prstClr val="black">
                    <a:tint val="75000"/>
                  </a:prstClr>
                </a:solidFill>
              </a:rPr>
              <a:pPr/>
              <a:t>02/11/2020</a:t>
            </a:fld>
            <a:endParaRPr lang="it-IT">
              <a:solidFill>
                <a:prstClr val="black">
                  <a:tint val="75000"/>
                </a:prstClr>
              </a:solidFill>
            </a:endParaRPr>
          </a:p>
        </p:txBody>
      </p:sp>
      <p:sp>
        <p:nvSpPr>
          <p:cNvPr id="4" name="Footer Placeholder 3"/>
          <p:cNvSpPr>
            <a:spLocks noGrp="1"/>
          </p:cNvSpPr>
          <p:nvPr>
            <p:ph type="ftr" sz="quarter" idx="11"/>
          </p:nvPr>
        </p:nvSpPr>
        <p:spPr/>
        <p:txBody>
          <a:bodyPr/>
          <a:lstStyle/>
          <a:p>
            <a:endParaRPr lang="it-IT">
              <a:solidFill>
                <a:prstClr val="black">
                  <a:tint val="75000"/>
                </a:prstClr>
              </a:solidFill>
            </a:endParaRPr>
          </a:p>
        </p:txBody>
      </p:sp>
      <p:sp>
        <p:nvSpPr>
          <p:cNvPr id="5" name="Slide Number Placeholder 4"/>
          <p:cNvSpPr>
            <a:spLocks noGrp="1"/>
          </p:cNvSpPr>
          <p:nvPr>
            <p:ph type="sldNum" sz="quarter" idx="12"/>
          </p:nvPr>
        </p:nvSpPr>
        <p:spPr/>
        <p:txBody>
          <a:bodyPr/>
          <a:lstStyle/>
          <a:p>
            <a:fld id="{555C958C-5294-45AE-B6B9-67EEB9DA23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94302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56392-E12C-41D8-B4FD-F7B532157C8F}" type="datetimeFigureOut">
              <a:rPr lang="it-IT" smtClean="0">
                <a:solidFill>
                  <a:prstClr val="black">
                    <a:tint val="75000"/>
                  </a:prstClr>
                </a:solidFill>
              </a:rPr>
              <a:pPr/>
              <a:t>02/11/2020</a:t>
            </a:fld>
            <a:endParaRPr lang="it-IT">
              <a:solidFill>
                <a:prstClr val="black">
                  <a:tint val="75000"/>
                </a:prstClr>
              </a:solidFill>
            </a:endParaRPr>
          </a:p>
        </p:txBody>
      </p:sp>
      <p:sp>
        <p:nvSpPr>
          <p:cNvPr id="3" name="Footer Placeholder 2"/>
          <p:cNvSpPr>
            <a:spLocks noGrp="1"/>
          </p:cNvSpPr>
          <p:nvPr>
            <p:ph type="ftr" sz="quarter" idx="11"/>
          </p:nvPr>
        </p:nvSpPr>
        <p:spPr/>
        <p:txBody>
          <a:bodyPr/>
          <a:lstStyle/>
          <a:p>
            <a:endParaRPr lang="it-IT">
              <a:solidFill>
                <a:prstClr val="black">
                  <a:tint val="75000"/>
                </a:prstClr>
              </a:solidFill>
            </a:endParaRPr>
          </a:p>
        </p:txBody>
      </p:sp>
      <p:sp>
        <p:nvSpPr>
          <p:cNvPr id="4" name="Slide Number Placeholder 3"/>
          <p:cNvSpPr>
            <a:spLocks noGrp="1"/>
          </p:cNvSpPr>
          <p:nvPr>
            <p:ph type="sldNum" sz="quarter" idx="12"/>
          </p:nvPr>
        </p:nvSpPr>
        <p:spPr/>
        <p:txBody>
          <a:bodyPr/>
          <a:lstStyle/>
          <a:p>
            <a:fld id="{555C958C-5294-45AE-B6B9-67EEB9DA23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140560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it-IT"/>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C556392-E12C-41D8-B4FD-F7B532157C8F}" type="datetimeFigureOut">
              <a:rPr lang="it-IT" smtClean="0">
                <a:solidFill>
                  <a:prstClr val="black">
                    <a:tint val="75000"/>
                  </a:prstClr>
                </a:solidFill>
              </a:rPr>
              <a:pPr/>
              <a:t>02/11/2020</a:t>
            </a:fld>
            <a:endParaRPr lang="it-IT">
              <a:solidFill>
                <a:prstClr val="black">
                  <a:tint val="75000"/>
                </a:prstClr>
              </a:solidFill>
            </a:endParaRPr>
          </a:p>
        </p:txBody>
      </p:sp>
      <p:sp>
        <p:nvSpPr>
          <p:cNvPr id="6" name="Footer Placeholder 5"/>
          <p:cNvSpPr>
            <a:spLocks noGrp="1"/>
          </p:cNvSpPr>
          <p:nvPr>
            <p:ph type="ftr" sz="quarter" idx="11"/>
          </p:nvPr>
        </p:nvSpPr>
        <p:spPr/>
        <p:txBody>
          <a:bodyPr/>
          <a:lstStyle/>
          <a:p>
            <a:endParaRPr lang="it-IT">
              <a:solidFill>
                <a:prstClr val="black">
                  <a:tint val="75000"/>
                </a:prstClr>
              </a:solidFill>
            </a:endParaRPr>
          </a:p>
        </p:txBody>
      </p:sp>
      <p:sp>
        <p:nvSpPr>
          <p:cNvPr id="7" name="Slide Number Placeholder 6"/>
          <p:cNvSpPr>
            <a:spLocks noGrp="1"/>
          </p:cNvSpPr>
          <p:nvPr>
            <p:ph type="sldNum" sz="quarter" idx="12"/>
          </p:nvPr>
        </p:nvSpPr>
        <p:spPr/>
        <p:txBody>
          <a:bodyPr/>
          <a:lstStyle/>
          <a:p>
            <a:fld id="{555C958C-5294-45AE-B6B9-67EEB9DA23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360028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it-IT"/>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C556392-E12C-41D8-B4FD-F7B532157C8F}" type="datetimeFigureOut">
              <a:rPr lang="it-IT" smtClean="0">
                <a:solidFill>
                  <a:prstClr val="black">
                    <a:tint val="75000"/>
                  </a:prstClr>
                </a:solidFill>
              </a:rPr>
              <a:pPr/>
              <a:t>02/11/2020</a:t>
            </a:fld>
            <a:endParaRPr lang="it-IT">
              <a:solidFill>
                <a:prstClr val="black">
                  <a:tint val="75000"/>
                </a:prstClr>
              </a:solidFill>
            </a:endParaRPr>
          </a:p>
        </p:txBody>
      </p:sp>
      <p:sp>
        <p:nvSpPr>
          <p:cNvPr id="6" name="Footer Placeholder 5"/>
          <p:cNvSpPr>
            <a:spLocks noGrp="1"/>
          </p:cNvSpPr>
          <p:nvPr>
            <p:ph type="ftr" sz="quarter" idx="11"/>
          </p:nvPr>
        </p:nvSpPr>
        <p:spPr/>
        <p:txBody>
          <a:bodyPr/>
          <a:lstStyle/>
          <a:p>
            <a:endParaRPr lang="it-IT">
              <a:solidFill>
                <a:prstClr val="black">
                  <a:tint val="75000"/>
                </a:prstClr>
              </a:solidFill>
            </a:endParaRPr>
          </a:p>
        </p:txBody>
      </p:sp>
      <p:sp>
        <p:nvSpPr>
          <p:cNvPr id="7" name="Slide Number Placeholder 6"/>
          <p:cNvSpPr>
            <a:spLocks noGrp="1"/>
          </p:cNvSpPr>
          <p:nvPr>
            <p:ph type="sldNum" sz="quarter" idx="12"/>
          </p:nvPr>
        </p:nvSpPr>
        <p:spPr/>
        <p:txBody>
          <a:bodyPr/>
          <a:lstStyle/>
          <a:p>
            <a:fld id="{555C958C-5294-45AE-B6B9-67EEB9DA23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574373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C556392-E12C-41D8-B4FD-F7B532157C8F}" type="datetimeFigureOut">
              <a:rPr lang="it-IT" smtClean="0">
                <a:solidFill>
                  <a:prstClr val="black">
                    <a:tint val="75000"/>
                  </a:prstClr>
                </a:solidFill>
              </a:rPr>
              <a:pPr/>
              <a:t>02/11/2020</a:t>
            </a:fld>
            <a:endParaRPr lang="it-IT">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5C958C-5294-45AE-B6B9-67EEB9DA233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9306749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1201" y="685800"/>
            <a:ext cx="10769601" cy="914400"/>
          </a:xfrm>
          <a:prstGeom prst="rect">
            <a:avLst/>
          </a:prstGeom>
        </p:spPr>
        <p:txBody>
          <a:bodyPr vert="horz" lIns="0" tIns="0" rIns="0" bIns="0" rtlCol="0" anchor="t" anchorCtr="0">
            <a:noAutofit/>
          </a:bodyPr>
          <a:lstStyle/>
          <a:p>
            <a:r>
              <a:rPr lang="en-GB" noProof="0"/>
              <a:t>Click to edit</a:t>
            </a:r>
            <a:br>
              <a:rPr lang="en-GB" noProof="0"/>
            </a:br>
            <a:r>
              <a:rPr lang="en-GB" noProof="0"/>
              <a:t>Master title style</a:t>
            </a:r>
          </a:p>
        </p:txBody>
      </p:sp>
      <p:sp>
        <p:nvSpPr>
          <p:cNvPr id="3" name="Text Placeholder 2"/>
          <p:cNvSpPr>
            <a:spLocks noGrp="1"/>
          </p:cNvSpPr>
          <p:nvPr>
            <p:ph type="body" idx="1"/>
          </p:nvPr>
        </p:nvSpPr>
        <p:spPr>
          <a:xfrm>
            <a:off x="711202" y="1752600"/>
            <a:ext cx="10769599" cy="44196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dirty="0">
              <a:solidFill>
                <a:srgbClr val="000000"/>
              </a:solidFill>
            </a:endParaRPr>
          </a:p>
        </p:txBody>
      </p:sp>
      <p:sp>
        <p:nvSpPr>
          <p:cNvPr id="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19421298-5ECC-4ECF-8253-524571409FFE}" type="datetimeFigureOut">
              <a:rPr lang="en-US" smtClean="0">
                <a:solidFill>
                  <a:srgbClr val="000000"/>
                </a:solidFill>
              </a:rPr>
              <a:pPr/>
              <a:t>11/2/2020</a:t>
            </a:fld>
            <a:endParaRPr lang="en-GB">
              <a:solidFill>
                <a:srgbClr val="000000"/>
              </a:solidFill>
            </a:endParaRPr>
          </a:p>
        </p:txBody>
      </p:sp>
      <p:sp>
        <p:nvSpPr>
          <p:cNvPr id="7" name="Footer Placeholder 4"/>
          <p:cNvSpPr>
            <a:spLocks noGrp="1"/>
          </p:cNvSpPr>
          <p:nvPr>
            <p:ph type="ftr" sz="quarter" idx="3"/>
          </p:nvPr>
        </p:nvSpPr>
        <p:spPr>
          <a:xfrm>
            <a:off x="707136" y="6324600"/>
            <a:ext cx="7014464"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solidFill>
                <a:srgbClr val="000000"/>
              </a:solidFill>
            </a:endParaRPr>
          </a:p>
        </p:txBody>
      </p:sp>
    </p:spTree>
    <p:extLst>
      <p:ext uri="{BB962C8B-B14F-4D97-AF65-F5344CB8AC3E}">
        <p14:creationId xmlns:p14="http://schemas.microsoft.com/office/powerpoint/2010/main" val="200278924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1201" y="685800"/>
            <a:ext cx="10769601" cy="914400"/>
          </a:xfrm>
          <a:prstGeom prst="rect">
            <a:avLst/>
          </a:prstGeom>
        </p:spPr>
        <p:txBody>
          <a:bodyPr vert="horz" lIns="0" tIns="0" rIns="0" bIns="0" rtlCol="0" anchor="t" anchorCtr="0">
            <a:noAutofit/>
          </a:bodyPr>
          <a:lstStyle/>
          <a:p>
            <a:r>
              <a:rPr lang="en-GB" noProof="0"/>
              <a:t>Click to edit</a:t>
            </a:r>
            <a:br>
              <a:rPr lang="en-GB" noProof="0"/>
            </a:br>
            <a:r>
              <a:rPr lang="en-GB" noProof="0"/>
              <a:t>Master title style</a:t>
            </a:r>
          </a:p>
        </p:txBody>
      </p:sp>
      <p:sp>
        <p:nvSpPr>
          <p:cNvPr id="3" name="Text Placeholder 2"/>
          <p:cNvSpPr>
            <a:spLocks noGrp="1"/>
          </p:cNvSpPr>
          <p:nvPr>
            <p:ph type="body" idx="1"/>
          </p:nvPr>
        </p:nvSpPr>
        <p:spPr>
          <a:xfrm>
            <a:off x="711202" y="1752600"/>
            <a:ext cx="10769599" cy="44196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dirty="0">
              <a:solidFill>
                <a:srgbClr val="000000"/>
              </a:solidFill>
            </a:endParaRPr>
          </a:p>
        </p:txBody>
      </p:sp>
      <p:sp>
        <p:nvSpPr>
          <p:cNvPr id="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19421298-5ECC-4ECF-8253-524571409FFE}" type="datetimeFigureOut">
              <a:rPr lang="en-US" smtClean="0">
                <a:solidFill>
                  <a:srgbClr val="000000"/>
                </a:solidFill>
              </a:rPr>
              <a:pPr/>
              <a:t>11/2/2020</a:t>
            </a:fld>
            <a:endParaRPr lang="en-GB">
              <a:solidFill>
                <a:srgbClr val="000000"/>
              </a:solidFill>
            </a:endParaRPr>
          </a:p>
        </p:txBody>
      </p:sp>
      <p:sp>
        <p:nvSpPr>
          <p:cNvPr id="7" name="Footer Placeholder 4"/>
          <p:cNvSpPr>
            <a:spLocks noGrp="1"/>
          </p:cNvSpPr>
          <p:nvPr>
            <p:ph type="ftr" sz="quarter" idx="3"/>
          </p:nvPr>
        </p:nvSpPr>
        <p:spPr>
          <a:xfrm>
            <a:off x="707136" y="6324600"/>
            <a:ext cx="7014464"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solidFill>
                <a:srgbClr val="000000"/>
              </a:solidFill>
            </a:endParaRPr>
          </a:p>
        </p:txBody>
      </p:sp>
    </p:spTree>
    <p:extLst>
      <p:ext uri="{BB962C8B-B14F-4D97-AF65-F5344CB8AC3E}">
        <p14:creationId xmlns:p14="http://schemas.microsoft.com/office/powerpoint/2010/main" val="244992592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1201" y="685800"/>
            <a:ext cx="10769601" cy="914400"/>
          </a:xfrm>
          <a:prstGeom prst="rect">
            <a:avLst/>
          </a:prstGeom>
        </p:spPr>
        <p:txBody>
          <a:bodyPr vert="horz" lIns="0" tIns="0" rIns="0" bIns="0" rtlCol="0" anchor="t" anchorCtr="0">
            <a:noAutofit/>
          </a:bodyPr>
          <a:lstStyle/>
          <a:p>
            <a:r>
              <a:rPr lang="en-GB" noProof="0"/>
              <a:t>Click to edit</a:t>
            </a:r>
            <a:br>
              <a:rPr lang="en-GB" noProof="0"/>
            </a:br>
            <a:r>
              <a:rPr lang="en-GB" noProof="0"/>
              <a:t>Master title style</a:t>
            </a:r>
          </a:p>
        </p:txBody>
      </p:sp>
      <p:sp>
        <p:nvSpPr>
          <p:cNvPr id="3" name="Text Placeholder 2"/>
          <p:cNvSpPr>
            <a:spLocks noGrp="1"/>
          </p:cNvSpPr>
          <p:nvPr>
            <p:ph type="body" idx="1"/>
          </p:nvPr>
        </p:nvSpPr>
        <p:spPr>
          <a:xfrm>
            <a:off x="711202" y="1752600"/>
            <a:ext cx="10769599" cy="44196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dirty="0">
              <a:solidFill>
                <a:srgbClr val="000000"/>
              </a:solidFill>
            </a:endParaRPr>
          </a:p>
        </p:txBody>
      </p:sp>
      <p:sp>
        <p:nvSpPr>
          <p:cNvPr id="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19421298-5ECC-4ECF-8253-524571409FFE}" type="datetimeFigureOut">
              <a:rPr lang="en-US" smtClean="0">
                <a:solidFill>
                  <a:srgbClr val="000000"/>
                </a:solidFill>
              </a:rPr>
              <a:pPr/>
              <a:t>11/9/2020</a:t>
            </a:fld>
            <a:endParaRPr lang="en-GB">
              <a:solidFill>
                <a:srgbClr val="000000"/>
              </a:solidFill>
            </a:endParaRPr>
          </a:p>
        </p:txBody>
      </p:sp>
      <p:sp>
        <p:nvSpPr>
          <p:cNvPr id="7" name="Footer Placeholder 4"/>
          <p:cNvSpPr>
            <a:spLocks noGrp="1"/>
          </p:cNvSpPr>
          <p:nvPr>
            <p:ph type="ftr" sz="quarter" idx="3"/>
          </p:nvPr>
        </p:nvSpPr>
        <p:spPr>
          <a:xfrm>
            <a:off x="707136" y="6324600"/>
            <a:ext cx="7014464"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solidFill>
                <a:srgbClr val="000000"/>
              </a:solidFill>
            </a:endParaRPr>
          </a:p>
        </p:txBody>
      </p:sp>
    </p:spTree>
    <p:extLst>
      <p:ext uri="{BB962C8B-B14F-4D97-AF65-F5344CB8AC3E}">
        <p14:creationId xmlns:p14="http://schemas.microsoft.com/office/powerpoint/2010/main" val="155762084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1201" y="685800"/>
            <a:ext cx="10769601" cy="914400"/>
          </a:xfrm>
          <a:prstGeom prst="rect">
            <a:avLst/>
          </a:prstGeom>
        </p:spPr>
        <p:txBody>
          <a:bodyPr vert="horz" lIns="0" tIns="0" rIns="0" bIns="0" rtlCol="0" anchor="t" anchorCtr="0">
            <a:noAutofit/>
          </a:bodyPr>
          <a:lstStyle/>
          <a:p>
            <a:r>
              <a:rPr lang="en-GB" noProof="0"/>
              <a:t>Click to edit</a:t>
            </a:r>
            <a:br>
              <a:rPr lang="en-GB" noProof="0"/>
            </a:br>
            <a:r>
              <a:rPr lang="en-GB" noProof="0"/>
              <a:t>Master title style</a:t>
            </a:r>
          </a:p>
        </p:txBody>
      </p:sp>
      <p:sp>
        <p:nvSpPr>
          <p:cNvPr id="3" name="Text Placeholder 2"/>
          <p:cNvSpPr>
            <a:spLocks noGrp="1"/>
          </p:cNvSpPr>
          <p:nvPr>
            <p:ph type="body" idx="1"/>
          </p:nvPr>
        </p:nvSpPr>
        <p:spPr>
          <a:xfrm>
            <a:off x="711202" y="1752600"/>
            <a:ext cx="10769599" cy="44196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dirty="0">
              <a:solidFill>
                <a:srgbClr val="000000"/>
              </a:solidFill>
            </a:endParaRPr>
          </a:p>
        </p:txBody>
      </p:sp>
      <p:sp>
        <p:nvSpPr>
          <p:cNvPr id="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19421298-5ECC-4ECF-8253-524571409FFE}" type="datetimeFigureOut">
              <a:rPr lang="en-US" smtClean="0">
                <a:solidFill>
                  <a:srgbClr val="000000"/>
                </a:solidFill>
              </a:rPr>
              <a:pPr/>
              <a:t>11/9/2020</a:t>
            </a:fld>
            <a:endParaRPr lang="en-GB">
              <a:solidFill>
                <a:srgbClr val="000000"/>
              </a:solidFill>
            </a:endParaRPr>
          </a:p>
        </p:txBody>
      </p:sp>
      <p:sp>
        <p:nvSpPr>
          <p:cNvPr id="7" name="Footer Placeholder 4"/>
          <p:cNvSpPr>
            <a:spLocks noGrp="1"/>
          </p:cNvSpPr>
          <p:nvPr>
            <p:ph type="ftr" sz="quarter" idx="3"/>
          </p:nvPr>
        </p:nvSpPr>
        <p:spPr>
          <a:xfrm>
            <a:off x="707136" y="6324600"/>
            <a:ext cx="7014464"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solidFill>
                <a:srgbClr val="000000"/>
              </a:solidFill>
            </a:endParaRPr>
          </a:p>
        </p:txBody>
      </p:sp>
    </p:spTree>
    <p:extLst>
      <p:ext uri="{BB962C8B-B14F-4D97-AF65-F5344CB8AC3E}">
        <p14:creationId xmlns:p14="http://schemas.microsoft.com/office/powerpoint/2010/main" val="196879653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1201" y="685800"/>
            <a:ext cx="10769601" cy="914400"/>
          </a:xfrm>
          <a:prstGeom prst="rect">
            <a:avLst/>
          </a:prstGeom>
        </p:spPr>
        <p:txBody>
          <a:bodyPr vert="horz" lIns="0" tIns="0" rIns="0" bIns="0" rtlCol="0" anchor="t" anchorCtr="0">
            <a:noAutofit/>
          </a:bodyPr>
          <a:lstStyle/>
          <a:p>
            <a:r>
              <a:rPr lang="en-GB" noProof="0"/>
              <a:t>Click to edit</a:t>
            </a:r>
            <a:br>
              <a:rPr lang="en-GB" noProof="0"/>
            </a:br>
            <a:r>
              <a:rPr lang="en-GB" noProof="0"/>
              <a:t>Master title style</a:t>
            </a:r>
          </a:p>
        </p:txBody>
      </p:sp>
      <p:sp>
        <p:nvSpPr>
          <p:cNvPr id="3" name="Text Placeholder 2"/>
          <p:cNvSpPr>
            <a:spLocks noGrp="1"/>
          </p:cNvSpPr>
          <p:nvPr>
            <p:ph type="body" idx="1"/>
          </p:nvPr>
        </p:nvSpPr>
        <p:spPr>
          <a:xfrm>
            <a:off x="711202" y="1752600"/>
            <a:ext cx="10769599" cy="44196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it-IT" smtClean="0">
                <a:solidFill>
                  <a:srgbClr val="000000"/>
                </a:solidFill>
              </a:rPr>
              <a:pPr/>
              <a:t>‹N›</a:t>
            </a:fld>
            <a:endParaRPr lang="it-IT" dirty="0">
              <a:solidFill>
                <a:srgbClr val="000000"/>
              </a:solidFill>
            </a:endParaRPr>
          </a:p>
        </p:txBody>
      </p:sp>
      <p:sp>
        <p:nvSpPr>
          <p:cNvPr id="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19421298-5ECC-4ECF-8253-524571409FFE}" type="datetimeFigureOut">
              <a:rPr lang="en-US" smtClean="0">
                <a:solidFill>
                  <a:srgbClr val="000000"/>
                </a:solidFill>
              </a:rPr>
              <a:pPr/>
              <a:t>11/9/2020</a:t>
            </a:fld>
            <a:endParaRPr lang="en-GB">
              <a:solidFill>
                <a:srgbClr val="000000"/>
              </a:solidFill>
            </a:endParaRPr>
          </a:p>
        </p:txBody>
      </p:sp>
      <p:sp>
        <p:nvSpPr>
          <p:cNvPr id="7" name="Footer Placeholder 4"/>
          <p:cNvSpPr>
            <a:spLocks noGrp="1"/>
          </p:cNvSpPr>
          <p:nvPr>
            <p:ph type="ftr" sz="quarter" idx="3"/>
          </p:nvPr>
        </p:nvSpPr>
        <p:spPr>
          <a:xfrm>
            <a:off x="707136" y="6324600"/>
            <a:ext cx="7014464"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solidFill>
                <a:srgbClr val="000000"/>
              </a:solidFill>
            </a:endParaRPr>
          </a:p>
        </p:txBody>
      </p:sp>
    </p:spTree>
    <p:extLst>
      <p:ext uri="{BB962C8B-B14F-4D97-AF65-F5344CB8AC3E}">
        <p14:creationId xmlns:p14="http://schemas.microsoft.com/office/powerpoint/2010/main" val="138880159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Subtitle 2"/>
          <p:cNvSpPr>
            <a:spLocks noGrp="1"/>
          </p:cNvSpPr>
          <p:nvPr>
            <p:ph type="subTitle" idx="1"/>
          </p:nvPr>
        </p:nvSpPr>
        <p:spPr>
          <a:xfrm>
            <a:off x="2052244" y="1635643"/>
            <a:ext cx="7772400" cy="28623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lnSpc>
                <a:spcPts val="4000"/>
              </a:lnSpc>
              <a:spcAft>
                <a:spcPct val="0"/>
              </a:spcAft>
            </a:pPr>
            <a:r>
              <a:rPr lang="it-IT" altLang="it-IT" b="1" dirty="0">
                <a:solidFill>
                  <a:srgbClr val="002060"/>
                </a:solidFill>
                <a:latin typeface="Calibri" panose="020F0502020204030204" pitchFamily="34" charset="0"/>
              </a:rPr>
              <a:t>Gara </a:t>
            </a:r>
            <a:r>
              <a:rPr lang="it-IT" altLang="it-IT" b="1" dirty="0" smtClean="0">
                <a:solidFill>
                  <a:srgbClr val="002060"/>
                </a:solidFill>
                <a:latin typeface="Calibri" panose="020F0502020204030204" pitchFamily="34" charset="0"/>
              </a:rPr>
              <a:t>aggregata per </a:t>
            </a:r>
            <a:r>
              <a:rPr lang="it-IT" altLang="it-IT" b="1" dirty="0">
                <a:solidFill>
                  <a:srgbClr val="002060"/>
                </a:solidFill>
                <a:latin typeface="Calibri" panose="020F0502020204030204" pitchFamily="34" charset="0"/>
              </a:rPr>
              <a:t>l’acquisizione </a:t>
            </a:r>
            <a:endParaRPr lang="it-IT" altLang="it-IT" b="1" dirty="0" smtClean="0">
              <a:solidFill>
                <a:srgbClr val="002060"/>
              </a:solidFill>
              <a:latin typeface="Calibri" panose="020F0502020204030204" pitchFamily="34" charset="0"/>
            </a:endParaRPr>
          </a:p>
          <a:p>
            <a:pPr algn="ctr">
              <a:lnSpc>
                <a:spcPts val="4000"/>
              </a:lnSpc>
              <a:spcAft>
                <a:spcPct val="0"/>
              </a:spcAft>
            </a:pPr>
            <a:r>
              <a:rPr lang="it-IT" altLang="it-IT" b="1" dirty="0" smtClean="0">
                <a:solidFill>
                  <a:srgbClr val="002060"/>
                </a:solidFill>
                <a:latin typeface="Calibri" panose="020F0502020204030204" pitchFamily="34" charset="0"/>
              </a:rPr>
              <a:t>Servizio </a:t>
            </a:r>
            <a:r>
              <a:rPr lang="it-IT" altLang="it-IT" b="1" dirty="0">
                <a:solidFill>
                  <a:srgbClr val="002060"/>
                </a:solidFill>
                <a:latin typeface="Calibri" panose="020F0502020204030204" pitchFamily="34" charset="0"/>
              </a:rPr>
              <a:t>di Global Service </a:t>
            </a:r>
            <a:r>
              <a:rPr lang="it-IT" altLang="it-IT" b="1" dirty="0" smtClean="0">
                <a:solidFill>
                  <a:srgbClr val="002060"/>
                </a:solidFill>
                <a:latin typeface="Calibri" panose="020F0502020204030204" pitchFamily="34" charset="0"/>
              </a:rPr>
              <a:t>Manutentivo degli immobili e degli impianti delle Amministrazioni della Regione Marche</a:t>
            </a:r>
            <a:endParaRPr lang="it-IT" altLang="it-IT" b="1" dirty="0">
              <a:solidFill>
                <a:srgbClr val="002060"/>
              </a:solidFill>
              <a:latin typeface="Calibri" panose="020F0502020204030204" pitchFamily="34" charset="0"/>
            </a:endParaRPr>
          </a:p>
          <a:p>
            <a:pPr algn="ctr">
              <a:lnSpc>
                <a:spcPts val="4000"/>
              </a:lnSpc>
              <a:spcAft>
                <a:spcPct val="0"/>
              </a:spcAft>
            </a:pPr>
            <a:r>
              <a:rPr lang="it-IT" altLang="it-IT" sz="2800" b="1" i="1" dirty="0">
                <a:solidFill>
                  <a:srgbClr val="002060"/>
                </a:solidFill>
                <a:latin typeface="Calibri" panose="020F0502020204030204" pitchFamily="34" charset="0"/>
              </a:rPr>
              <a:t>Strategia di gara</a:t>
            </a:r>
          </a:p>
        </p:txBody>
      </p:sp>
    </p:spTree>
    <p:extLst>
      <p:ext uri="{BB962C8B-B14F-4D97-AF65-F5344CB8AC3E}">
        <p14:creationId xmlns:p14="http://schemas.microsoft.com/office/powerpoint/2010/main" val="3486577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txBox="1">
            <a:spLocks noChangeArrowheads="1"/>
          </p:cNvSpPr>
          <p:nvPr/>
        </p:nvSpPr>
        <p:spPr bwMode="auto">
          <a:xfrm>
            <a:off x="1819276" y="214314"/>
            <a:ext cx="15160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sz="2600" b="1">
                <a:solidFill>
                  <a:srgbClr val="002060"/>
                </a:solidFill>
                <a:latin typeface="Calibri" panose="020F0502020204030204" pitchFamily="34" charset="0"/>
              </a:rPr>
              <a:t>Premessa</a:t>
            </a:r>
          </a:p>
        </p:txBody>
      </p:sp>
      <p:sp>
        <p:nvSpPr>
          <p:cNvPr id="4" name="Segnaposto contenuto 2"/>
          <p:cNvSpPr txBox="1">
            <a:spLocks/>
          </p:cNvSpPr>
          <p:nvPr/>
        </p:nvSpPr>
        <p:spPr bwMode="auto">
          <a:xfrm>
            <a:off x="1828800" y="844550"/>
            <a:ext cx="8382000" cy="5556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ts val="1200"/>
              </a:spcBef>
              <a:spcAft>
                <a:spcPts val="600"/>
              </a:spcAft>
            </a:pPr>
            <a:r>
              <a:rPr lang="it-IT" altLang="it-IT" sz="1600" dirty="0">
                <a:solidFill>
                  <a:srgbClr val="002060"/>
                </a:solidFill>
                <a:latin typeface="Calibri" panose="020F0502020204030204" pitchFamily="34" charset="0"/>
              </a:rPr>
              <a:t>Il presente documento delinea gli aspetti principali della strategia di gara per </a:t>
            </a:r>
            <a:r>
              <a:rPr lang="it-IT" altLang="it-IT" sz="1600" b="1" dirty="0">
                <a:solidFill>
                  <a:srgbClr val="002060"/>
                </a:solidFill>
                <a:latin typeface="Calibri" panose="020F0502020204030204" pitchFamily="34" charset="0"/>
              </a:rPr>
              <a:t>l’acquisizione </a:t>
            </a:r>
            <a:r>
              <a:rPr lang="it-IT" altLang="it-IT" sz="1600" b="1" dirty="0">
                <a:solidFill>
                  <a:srgbClr val="002060"/>
                </a:solidFill>
                <a:latin typeface="Calibri" panose="020F0502020204030204" pitchFamily="34" charset="0"/>
              </a:rPr>
              <a:t>del Servizio </a:t>
            </a:r>
            <a:r>
              <a:rPr lang="it-IT" altLang="it-IT" sz="1600" b="1" dirty="0">
                <a:solidFill>
                  <a:srgbClr val="002060"/>
                </a:solidFill>
                <a:latin typeface="Calibri" panose="020F0502020204030204" pitchFamily="34" charset="0"/>
              </a:rPr>
              <a:t>di Global Service Manutentivo per le </a:t>
            </a:r>
            <a:r>
              <a:rPr lang="it-IT" altLang="it-IT" sz="1600" b="1" dirty="0" smtClean="0">
                <a:solidFill>
                  <a:srgbClr val="002060"/>
                </a:solidFill>
                <a:latin typeface="Calibri" panose="020F0502020204030204" pitchFamily="34" charset="0"/>
              </a:rPr>
              <a:t>Amministrazioni del territorio della </a:t>
            </a:r>
            <a:r>
              <a:rPr lang="it-IT" altLang="it-IT" sz="1600" b="1" dirty="0">
                <a:solidFill>
                  <a:srgbClr val="002060"/>
                </a:solidFill>
                <a:latin typeface="Calibri" panose="020F0502020204030204" pitchFamily="34" charset="0"/>
              </a:rPr>
              <a:t>Regione </a:t>
            </a:r>
            <a:r>
              <a:rPr lang="it-IT" altLang="it-IT" sz="1600" b="1" dirty="0" smtClean="0">
                <a:solidFill>
                  <a:srgbClr val="002060"/>
                </a:solidFill>
                <a:latin typeface="Calibri" panose="020F0502020204030204" pitchFamily="34" charset="0"/>
              </a:rPr>
              <a:t>Marche , quali, a titolo esemplificativo</a:t>
            </a:r>
            <a:r>
              <a:rPr lang="it-IT" altLang="it-IT" sz="1600" dirty="0" smtClean="0">
                <a:solidFill>
                  <a:srgbClr val="002060"/>
                </a:solidFill>
                <a:latin typeface="Calibri" panose="020F0502020204030204" pitchFamily="34" charset="0"/>
              </a:rPr>
              <a:t>: </a:t>
            </a:r>
            <a:endParaRPr lang="it-IT" altLang="it-IT" sz="1600" dirty="0">
              <a:solidFill>
                <a:srgbClr val="002060"/>
              </a:solidFill>
              <a:latin typeface="Calibri" panose="020F0502020204030204" pitchFamily="34" charset="0"/>
            </a:endParaRPr>
          </a:p>
          <a:p>
            <a:pPr marL="285750" indent="-285750" algn="just">
              <a:spcBef>
                <a:spcPts val="1200"/>
              </a:spcBef>
              <a:spcAft>
                <a:spcPts val="600"/>
              </a:spcAft>
              <a:buFontTx/>
              <a:buChar char="-"/>
            </a:pPr>
            <a:r>
              <a:rPr lang="it-IT" altLang="it-IT" sz="1600" dirty="0" smtClean="0">
                <a:solidFill>
                  <a:srgbClr val="002060"/>
                </a:solidFill>
                <a:latin typeface="Calibri" panose="020F0502020204030204" pitchFamily="34" charset="0"/>
              </a:rPr>
              <a:t>Comuni e loro Enti partecipati</a:t>
            </a:r>
            <a:endParaRPr lang="it-IT" altLang="it-IT" sz="1600" dirty="0">
              <a:solidFill>
                <a:srgbClr val="002060"/>
              </a:solidFill>
              <a:latin typeface="Calibri" panose="020F0502020204030204" pitchFamily="34" charset="0"/>
            </a:endParaRPr>
          </a:p>
          <a:p>
            <a:pPr marL="285750" indent="-285750" algn="just">
              <a:spcBef>
                <a:spcPts val="1200"/>
              </a:spcBef>
              <a:spcAft>
                <a:spcPts val="600"/>
              </a:spcAft>
              <a:buFontTx/>
              <a:buChar char="-"/>
            </a:pPr>
            <a:r>
              <a:rPr lang="it-IT" altLang="it-IT" sz="1600" dirty="0" smtClean="0">
                <a:solidFill>
                  <a:srgbClr val="002060"/>
                </a:solidFill>
                <a:latin typeface="Calibri" panose="020F0502020204030204" pitchFamily="34" charset="0"/>
              </a:rPr>
              <a:t>Province</a:t>
            </a:r>
            <a:endParaRPr lang="it-IT" altLang="it-IT" sz="1600" dirty="0">
              <a:solidFill>
                <a:srgbClr val="002060"/>
              </a:solidFill>
              <a:latin typeface="Calibri" panose="020F0502020204030204" pitchFamily="34" charset="0"/>
            </a:endParaRPr>
          </a:p>
          <a:p>
            <a:pPr marL="285750" indent="-285750" algn="just">
              <a:spcBef>
                <a:spcPts val="1200"/>
              </a:spcBef>
              <a:spcAft>
                <a:spcPts val="600"/>
              </a:spcAft>
              <a:buFontTx/>
              <a:buChar char="-"/>
            </a:pPr>
            <a:r>
              <a:rPr lang="it-IT" altLang="it-IT" sz="1600" dirty="0" smtClean="0">
                <a:solidFill>
                  <a:srgbClr val="002060"/>
                </a:solidFill>
                <a:latin typeface="Calibri" panose="020F0502020204030204" pitchFamily="34" charset="0"/>
              </a:rPr>
              <a:t>Regione e suoi Enti partecipati</a:t>
            </a:r>
          </a:p>
          <a:p>
            <a:pPr marL="285750" indent="-285750" algn="just">
              <a:spcBef>
                <a:spcPts val="1200"/>
              </a:spcBef>
              <a:spcAft>
                <a:spcPts val="600"/>
              </a:spcAft>
              <a:buFontTx/>
              <a:buChar char="-"/>
            </a:pPr>
            <a:r>
              <a:rPr lang="it-IT" altLang="it-IT" sz="1600" dirty="0" smtClean="0">
                <a:solidFill>
                  <a:srgbClr val="002060"/>
                </a:solidFill>
                <a:latin typeface="Calibri" panose="020F0502020204030204" pitchFamily="34" charset="0"/>
              </a:rPr>
              <a:t>Altre Amministrazioni del territorio</a:t>
            </a:r>
            <a:endParaRPr lang="it-IT" altLang="it-IT" sz="1600" dirty="0">
              <a:solidFill>
                <a:srgbClr val="002060"/>
              </a:solidFill>
              <a:latin typeface="Calibri" panose="020F0502020204030204" pitchFamily="34" charset="0"/>
            </a:endParaRPr>
          </a:p>
          <a:p>
            <a:pPr algn="just">
              <a:spcBef>
                <a:spcPts val="1200"/>
              </a:spcBef>
              <a:spcAft>
                <a:spcPts val="600"/>
              </a:spcAft>
            </a:pPr>
            <a:r>
              <a:rPr lang="it-IT" altLang="it-IT" sz="1600" dirty="0" smtClean="0">
                <a:solidFill>
                  <a:srgbClr val="002060"/>
                </a:solidFill>
                <a:latin typeface="Calibri" panose="020F0502020204030204" pitchFamily="34" charset="0"/>
              </a:rPr>
              <a:t>La </a:t>
            </a:r>
            <a:r>
              <a:rPr lang="it-IT" altLang="it-IT" sz="1600" dirty="0">
                <a:solidFill>
                  <a:srgbClr val="002060"/>
                </a:solidFill>
                <a:latin typeface="Calibri" panose="020F0502020204030204" pitchFamily="34" charset="0"/>
              </a:rPr>
              <a:t>procedura </a:t>
            </a:r>
            <a:r>
              <a:rPr lang="it-IT" altLang="it-IT" sz="1600" dirty="0">
                <a:solidFill>
                  <a:srgbClr val="002060"/>
                </a:solidFill>
                <a:latin typeface="Calibri" panose="020F0502020204030204" pitchFamily="34" charset="0"/>
              </a:rPr>
              <a:t>rientra tra </a:t>
            </a:r>
            <a:r>
              <a:rPr lang="it-IT" altLang="it-IT" sz="1600" dirty="0">
                <a:solidFill>
                  <a:srgbClr val="002060"/>
                </a:solidFill>
                <a:latin typeface="Calibri" panose="020F0502020204030204" pitchFamily="34" charset="0"/>
              </a:rPr>
              <a:t>il </a:t>
            </a:r>
            <a:r>
              <a:rPr lang="it-IT" altLang="it-IT" sz="1600" dirty="0">
                <a:solidFill>
                  <a:srgbClr val="002060"/>
                </a:solidFill>
                <a:latin typeface="Calibri" panose="020F0502020204030204" pitchFamily="34" charset="0"/>
              </a:rPr>
              <a:t>Piano delle iniziative </a:t>
            </a:r>
            <a:r>
              <a:rPr lang="it-IT" altLang="it-IT" sz="1600" dirty="0">
                <a:solidFill>
                  <a:srgbClr val="002060"/>
                </a:solidFill>
                <a:latin typeface="Calibri" panose="020F0502020204030204" pitchFamily="34" charset="0"/>
              </a:rPr>
              <a:t>aggregate </a:t>
            </a:r>
            <a:r>
              <a:rPr lang="it-IT" altLang="it-IT" sz="1600" dirty="0">
                <a:solidFill>
                  <a:srgbClr val="002060"/>
                </a:solidFill>
                <a:latin typeface="Calibri" panose="020F0502020204030204" pitchFamily="34" charset="0"/>
              </a:rPr>
              <a:t>dei Soggetti Aggregatori, inerenti le categorie merceologiche di beni e servizi di cui al DPCM 11 luglio </a:t>
            </a:r>
            <a:r>
              <a:rPr lang="it-IT" altLang="it-IT" sz="1600" dirty="0">
                <a:solidFill>
                  <a:srgbClr val="002060"/>
                </a:solidFill>
                <a:latin typeface="Calibri" panose="020F0502020204030204" pitchFamily="34" charset="0"/>
              </a:rPr>
              <a:t>2018.</a:t>
            </a:r>
          </a:p>
          <a:p>
            <a:pPr algn="just">
              <a:spcBef>
                <a:spcPts val="1200"/>
              </a:spcBef>
              <a:spcAft>
                <a:spcPts val="600"/>
              </a:spcAft>
              <a:defRPr/>
            </a:pPr>
            <a:r>
              <a:rPr lang="it-IT" altLang="it-IT" sz="1600" dirty="0">
                <a:solidFill>
                  <a:srgbClr val="002060"/>
                </a:solidFill>
                <a:latin typeface="Calibri" panose="020F0502020204030204" pitchFamily="34" charset="0"/>
              </a:rPr>
              <a:t>Tutti </a:t>
            </a:r>
            <a:r>
              <a:rPr lang="it-IT" altLang="it-IT" sz="1600" dirty="0">
                <a:solidFill>
                  <a:srgbClr val="002060"/>
                </a:solidFill>
                <a:latin typeface="Calibri" panose="020F0502020204030204" pitchFamily="34" charset="0"/>
              </a:rPr>
              <a:t>i contratti avranno scadenza </a:t>
            </a:r>
            <a:r>
              <a:rPr lang="it-IT" altLang="it-IT" sz="1600" b="1" dirty="0" smtClean="0">
                <a:solidFill>
                  <a:srgbClr val="002060"/>
                </a:solidFill>
                <a:latin typeface="Calibri" panose="020F0502020204030204" pitchFamily="34" charset="0"/>
              </a:rPr>
              <a:t>al quarto anno </a:t>
            </a:r>
            <a:r>
              <a:rPr lang="it-IT" altLang="it-IT" sz="1600" dirty="0" smtClean="0">
                <a:solidFill>
                  <a:srgbClr val="002060"/>
                </a:solidFill>
                <a:latin typeface="Calibri" panose="020F0502020204030204" pitchFamily="34" charset="0"/>
              </a:rPr>
              <a:t>successivo </a:t>
            </a:r>
            <a:r>
              <a:rPr lang="it-IT" altLang="it-IT" sz="1600" dirty="0">
                <a:solidFill>
                  <a:srgbClr val="002060"/>
                </a:solidFill>
                <a:latin typeface="Calibri" panose="020F0502020204030204" pitchFamily="34" charset="0"/>
              </a:rPr>
              <a:t>dalla data di emissione dell’Ordinativo della fornitura.</a:t>
            </a:r>
            <a:endParaRPr lang="it-IT" altLang="it-IT" sz="1600" dirty="0">
              <a:solidFill>
                <a:srgbClr val="002060"/>
              </a:solidFill>
              <a:latin typeface="Calibri" panose="020F0502020204030204" pitchFamily="34" charset="0"/>
            </a:endParaRPr>
          </a:p>
          <a:p>
            <a:pPr algn="just">
              <a:spcBef>
                <a:spcPts val="1200"/>
              </a:spcBef>
              <a:spcAft>
                <a:spcPts val="600"/>
              </a:spcAft>
            </a:pPr>
            <a:endParaRPr lang="it-IT" altLang="it-IT" sz="1600" dirty="0">
              <a:solidFill>
                <a:srgbClr val="002060"/>
              </a:solidFill>
              <a:latin typeface="Calibri" panose="020F0502020204030204" pitchFamily="34" charset="0"/>
            </a:endParaRPr>
          </a:p>
          <a:p>
            <a:pPr algn="just">
              <a:spcBef>
                <a:spcPts val="1200"/>
              </a:spcBef>
              <a:spcAft>
                <a:spcPts val="600"/>
              </a:spcAft>
            </a:pPr>
            <a:endParaRPr lang="it-IT" altLang="it-IT" sz="1600" dirty="0">
              <a:solidFill>
                <a:srgbClr val="002060"/>
              </a:solidFill>
              <a:latin typeface="Calibri" panose="020F0502020204030204" pitchFamily="34" charset="0"/>
            </a:endParaRPr>
          </a:p>
        </p:txBody>
      </p:sp>
    </p:spTree>
    <p:extLst>
      <p:ext uri="{BB962C8B-B14F-4D97-AF65-F5344CB8AC3E}">
        <p14:creationId xmlns:p14="http://schemas.microsoft.com/office/powerpoint/2010/main" val="853217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txBox="1">
            <a:spLocks noChangeArrowheads="1"/>
          </p:cNvSpPr>
          <p:nvPr/>
        </p:nvSpPr>
        <p:spPr bwMode="auto">
          <a:xfrm>
            <a:off x="1819275" y="214314"/>
            <a:ext cx="891532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sz="2600" b="1" dirty="0">
                <a:solidFill>
                  <a:srgbClr val="002060"/>
                </a:solidFill>
                <a:latin typeface="Calibri" panose="020F0502020204030204" pitchFamily="34" charset="0"/>
              </a:rPr>
              <a:t>Oggetto della gara – </a:t>
            </a:r>
            <a:r>
              <a:rPr lang="it-IT" altLang="it-IT" sz="2000" b="1" dirty="0">
                <a:solidFill>
                  <a:srgbClr val="002060"/>
                </a:solidFill>
                <a:latin typeface="Calibri" panose="020F0502020204030204" pitchFamily="34" charset="0"/>
              </a:rPr>
              <a:t>PROPOSTE DA VERIFICARE SULLA BASE DELLE ESIGENZE</a:t>
            </a:r>
            <a:endParaRPr lang="it-IT" altLang="it-IT" sz="2000" b="1" dirty="0">
              <a:solidFill>
                <a:srgbClr val="002060"/>
              </a:solidFill>
              <a:latin typeface="Calibri" panose="020F0502020204030204" pitchFamily="34" charset="0"/>
            </a:endParaRPr>
          </a:p>
        </p:txBody>
      </p:sp>
      <p:sp>
        <p:nvSpPr>
          <p:cNvPr id="4" name="Segnaposto contenuto 2"/>
          <p:cNvSpPr txBox="1">
            <a:spLocks/>
          </p:cNvSpPr>
          <p:nvPr/>
        </p:nvSpPr>
        <p:spPr bwMode="auto">
          <a:xfrm>
            <a:off x="1828800" y="844550"/>
            <a:ext cx="8382000" cy="5556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ts val="1200"/>
              </a:spcBef>
              <a:spcAft>
                <a:spcPts val="600"/>
              </a:spcAft>
            </a:pPr>
            <a:endParaRPr lang="it-IT" altLang="it-IT" sz="1600" dirty="0">
              <a:solidFill>
                <a:srgbClr val="002060"/>
              </a:solidFill>
              <a:latin typeface="Calibri" panose="020F0502020204030204" pitchFamily="34" charset="0"/>
            </a:endParaRPr>
          </a:p>
          <a:p>
            <a:pPr algn="just">
              <a:spcBef>
                <a:spcPts val="1200"/>
              </a:spcBef>
              <a:spcAft>
                <a:spcPts val="600"/>
              </a:spcAft>
            </a:pPr>
            <a:endParaRPr lang="it-IT" altLang="it-IT" sz="1600" dirty="0">
              <a:solidFill>
                <a:srgbClr val="002060"/>
              </a:solidFill>
              <a:latin typeface="Calibri" panose="020F0502020204030204" pitchFamily="34"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3621748169"/>
              </p:ext>
            </p:extLst>
          </p:nvPr>
        </p:nvGraphicFramePr>
        <p:xfrm>
          <a:off x="497837" y="1449978"/>
          <a:ext cx="4257044" cy="4950823"/>
        </p:xfrm>
        <a:graphic>
          <a:graphicData uri="http://schemas.openxmlformats.org/drawingml/2006/table">
            <a:tbl>
              <a:tblPr firstRow="1" firstCol="1" bandRow="1"/>
              <a:tblGrid>
                <a:gridCol w="4257044">
                  <a:extLst>
                    <a:ext uri="{9D8B030D-6E8A-4147-A177-3AD203B41FA5}">
                      <a16:colId xmlns:a16="http://schemas.microsoft.com/office/drawing/2014/main" val="807198725"/>
                    </a:ext>
                  </a:extLst>
                </a:gridCol>
              </a:tblGrid>
              <a:tr h="912994">
                <a:tc>
                  <a:txBody>
                    <a:bodyPr/>
                    <a:lstStyle/>
                    <a:p>
                      <a:pPr marL="2540" marR="6985" indent="-6350" algn="l">
                        <a:lnSpc>
                          <a:spcPct val="107000"/>
                        </a:lnSpc>
                        <a:spcAft>
                          <a:spcPts val="0"/>
                        </a:spcAft>
                      </a:pPr>
                      <a:r>
                        <a:rPr lang="it-IT"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Reperibilità e pronto intervento </a:t>
                      </a:r>
                    </a:p>
                  </a:txBody>
                  <a:tcPr marL="37598" marR="0" marT="43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5508803"/>
                  </a:ext>
                </a:extLst>
              </a:tr>
              <a:tr h="705805">
                <a:tc>
                  <a:txBody>
                    <a:bodyPr/>
                    <a:lstStyle/>
                    <a:p>
                      <a:pPr marL="2540" marR="6985" indent="-6350" algn="l">
                        <a:lnSpc>
                          <a:spcPct val="107000"/>
                        </a:lnSpc>
                        <a:spcAft>
                          <a:spcPts val="0"/>
                        </a:spcAft>
                      </a:pPr>
                      <a:r>
                        <a:rPr lang="it-IT"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Programmazione e Controllo Operativo delle Attività </a:t>
                      </a:r>
                    </a:p>
                  </a:txBody>
                  <a:tcPr marL="37598" marR="0" marT="43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8571957"/>
                  </a:ext>
                </a:extLst>
              </a:tr>
              <a:tr h="500653">
                <a:tc>
                  <a:txBody>
                    <a:bodyPr/>
                    <a:lstStyle/>
                    <a:p>
                      <a:pPr marL="2540" marR="6985" indent="-6350" algn="l">
                        <a:lnSpc>
                          <a:spcPct val="107000"/>
                        </a:lnSpc>
                        <a:spcAft>
                          <a:spcPts val="0"/>
                        </a:spcAft>
                      </a:pPr>
                      <a:r>
                        <a:rPr lang="it-IT"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Manutenzione impianti termici </a:t>
                      </a:r>
                    </a:p>
                  </a:txBody>
                  <a:tcPr marL="37598" marR="0" marT="43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45159"/>
                  </a:ext>
                </a:extLst>
              </a:tr>
              <a:tr h="502011">
                <a:tc>
                  <a:txBody>
                    <a:bodyPr/>
                    <a:lstStyle/>
                    <a:p>
                      <a:pPr marL="2540" marR="6985" indent="-6350" algn="l">
                        <a:lnSpc>
                          <a:spcPct val="107000"/>
                        </a:lnSpc>
                        <a:spcAft>
                          <a:spcPts val="0"/>
                        </a:spcAft>
                      </a:pPr>
                      <a:r>
                        <a:rPr lang="it-IT"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Manutenzione impianti elettrici </a:t>
                      </a:r>
                    </a:p>
                  </a:txBody>
                  <a:tcPr marL="37598" marR="0" marT="43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740419"/>
                  </a:ext>
                </a:extLst>
              </a:tr>
              <a:tr h="500653">
                <a:tc>
                  <a:txBody>
                    <a:bodyPr/>
                    <a:lstStyle/>
                    <a:p>
                      <a:pPr marL="2540" marR="6985" indent="-6350" algn="l">
                        <a:lnSpc>
                          <a:spcPct val="107000"/>
                        </a:lnSpc>
                        <a:spcAft>
                          <a:spcPts val="0"/>
                        </a:spcAft>
                      </a:pPr>
                      <a:r>
                        <a:rPr lang="it-IT"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Manutenzione impianti idricosanitari </a:t>
                      </a:r>
                    </a:p>
                  </a:txBody>
                  <a:tcPr marL="37598" marR="0" marT="430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9976857"/>
                  </a:ext>
                </a:extLst>
              </a:tr>
              <a:tr h="500653">
                <a:tc>
                  <a:txBody>
                    <a:bodyPr/>
                    <a:lstStyle/>
                    <a:p>
                      <a:pPr marL="2540" marR="6985" indent="-6350" algn="just">
                        <a:lnSpc>
                          <a:spcPct val="107000"/>
                        </a:lnSpc>
                        <a:spcAft>
                          <a:spcPts val="0"/>
                        </a:spcAft>
                      </a:pPr>
                      <a:r>
                        <a:rPr lang="it-IT"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Manutenzione impianti e apparecchiature antincendio </a:t>
                      </a:r>
                    </a:p>
                  </a:txBody>
                  <a:tcPr marL="37598" marR="0" marT="430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154740"/>
                  </a:ext>
                </a:extLst>
              </a:tr>
              <a:tr h="292104">
                <a:tc>
                  <a:txBody>
                    <a:bodyPr/>
                    <a:lstStyle/>
                    <a:p>
                      <a:pPr marL="2540" marR="6985" indent="-6350" algn="just">
                        <a:lnSpc>
                          <a:spcPct val="107000"/>
                        </a:lnSpc>
                        <a:spcAft>
                          <a:spcPts val="0"/>
                        </a:spcAft>
                      </a:pPr>
                      <a:r>
                        <a:rPr lang="it-IT"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Manutenzione impianti elevatori </a:t>
                      </a:r>
                    </a:p>
                  </a:txBody>
                  <a:tcPr marL="37598" marR="0" marT="430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8452853"/>
                  </a:ext>
                </a:extLst>
              </a:tr>
              <a:tr h="432042">
                <a:tc>
                  <a:txBody>
                    <a:bodyPr/>
                    <a:lstStyle/>
                    <a:p>
                      <a:pPr marL="2540" marR="6985" indent="-6350" algn="l">
                        <a:lnSpc>
                          <a:spcPct val="107000"/>
                        </a:lnSpc>
                        <a:spcAft>
                          <a:spcPts val="0"/>
                        </a:spcAft>
                      </a:pPr>
                      <a:r>
                        <a:rPr lang="it-IT"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Manutenzione impianti antintrusione e videosorveglianza </a:t>
                      </a:r>
                    </a:p>
                  </a:txBody>
                  <a:tcPr marL="37598" marR="0" marT="4305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9844974"/>
                  </a:ext>
                </a:extLst>
              </a:tr>
              <a:tr h="603908">
                <a:tc>
                  <a:txBody>
                    <a:bodyPr/>
                    <a:lstStyle/>
                    <a:p>
                      <a:pPr marL="2540" marR="6985" indent="-6350" algn="l">
                        <a:lnSpc>
                          <a:spcPct val="107000"/>
                        </a:lnSpc>
                        <a:spcAft>
                          <a:spcPts val="0"/>
                        </a:spcAft>
                      </a:pPr>
                      <a:r>
                        <a:rPr lang="it-IT"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Piccola Manutenzione edile </a:t>
                      </a:r>
                    </a:p>
                  </a:txBody>
                  <a:tcPr marL="37598" marR="0" marT="430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2992464"/>
                  </a:ext>
                </a:extLst>
              </a:tr>
            </a:tbl>
          </a:graphicData>
        </a:graphic>
      </p:graphicFrame>
      <p:graphicFrame>
        <p:nvGraphicFramePr>
          <p:cNvPr id="6" name="Tabella 5"/>
          <p:cNvGraphicFramePr>
            <a:graphicFrameLocks noGrp="1"/>
          </p:cNvGraphicFramePr>
          <p:nvPr>
            <p:extLst>
              <p:ext uri="{D42A27DB-BD31-4B8C-83A1-F6EECF244321}">
                <p14:modId xmlns:p14="http://schemas.microsoft.com/office/powerpoint/2010/main" val="258108231"/>
              </p:ext>
            </p:extLst>
          </p:nvPr>
        </p:nvGraphicFramePr>
        <p:xfrm>
          <a:off x="5152393" y="1449978"/>
          <a:ext cx="6389370" cy="1466533"/>
        </p:xfrm>
        <a:graphic>
          <a:graphicData uri="http://schemas.openxmlformats.org/drawingml/2006/table">
            <a:tbl>
              <a:tblPr firstRow="1" firstCol="1" bandRow="1"/>
              <a:tblGrid>
                <a:gridCol w="2879725">
                  <a:extLst>
                    <a:ext uri="{9D8B030D-6E8A-4147-A177-3AD203B41FA5}">
                      <a16:colId xmlns:a16="http://schemas.microsoft.com/office/drawing/2014/main" val="760511474"/>
                    </a:ext>
                  </a:extLst>
                </a:gridCol>
                <a:gridCol w="3509645">
                  <a:extLst>
                    <a:ext uri="{9D8B030D-6E8A-4147-A177-3AD203B41FA5}">
                      <a16:colId xmlns:a16="http://schemas.microsoft.com/office/drawing/2014/main" val="684381006"/>
                    </a:ext>
                  </a:extLst>
                </a:gridCol>
              </a:tblGrid>
              <a:tr h="1348740">
                <a:tc>
                  <a:txBody>
                    <a:bodyPr/>
                    <a:lstStyle/>
                    <a:p>
                      <a:pPr marL="113030" marR="6985" indent="-6350" algn="l">
                        <a:lnSpc>
                          <a:spcPct val="107000"/>
                        </a:lnSpc>
                        <a:spcAft>
                          <a:spcPts val="0"/>
                        </a:spcAft>
                      </a:pPr>
                      <a:r>
                        <a:rPr lang="it-IT"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Servizi di Governo </a:t>
                      </a:r>
                      <a:endParaRPr lang="it-IT"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70" marR="0" marT="450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marR="6985" lvl="0" indent="-342900" algn="l" fontAlgn="base">
                        <a:lnSpc>
                          <a:spcPct val="107000"/>
                        </a:lnSpc>
                        <a:spcAft>
                          <a:spcPts val="125"/>
                        </a:spcAft>
                        <a:buClr>
                          <a:srgbClr val="000000"/>
                        </a:buClr>
                        <a:buSzPts val="1000"/>
                        <a:buFont typeface="Arial" panose="020B0604020202020204" pitchFamily="34" charset="0"/>
                        <a:buChar char="•"/>
                      </a:pPr>
                      <a:r>
                        <a:rPr lang="it-IT" sz="11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Implementazione e gestione del Sistema Informativo </a:t>
                      </a:r>
                      <a:endParaRPr lang="it-IT"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6985" lvl="0" indent="-342900" algn="l" fontAlgn="base">
                        <a:lnSpc>
                          <a:spcPct val="107000"/>
                        </a:lnSpc>
                        <a:spcAft>
                          <a:spcPts val="365"/>
                        </a:spcAft>
                        <a:buClr>
                          <a:srgbClr val="000000"/>
                        </a:buClr>
                        <a:buSzPts val="1000"/>
                        <a:buFont typeface="Arial" panose="020B0604020202020204" pitchFamily="34" charset="0"/>
                        <a:buChar char="•"/>
                      </a:pPr>
                      <a:r>
                        <a:rPr lang="it-IT" sz="11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Costituzione e gestione dell’Anagrafica Tecnica </a:t>
                      </a:r>
                      <a:endParaRPr lang="it-IT"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6985" lvl="0" indent="-342900" algn="l" fontAlgn="base">
                        <a:lnSpc>
                          <a:spcPct val="107000"/>
                        </a:lnSpc>
                        <a:spcAft>
                          <a:spcPts val="365"/>
                        </a:spcAft>
                        <a:buClr>
                          <a:srgbClr val="000000"/>
                        </a:buClr>
                        <a:buSzPts val="1000"/>
                        <a:buFont typeface="Arial" panose="020B0604020202020204" pitchFamily="34" charset="0"/>
                        <a:buChar char="•"/>
                      </a:pPr>
                      <a:r>
                        <a:rPr lang="it-IT" sz="11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Istituzione e gestione del Call Center </a:t>
                      </a:r>
                      <a:endParaRPr lang="it-IT"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6985" lvl="0" indent="-342900" algn="l" fontAlgn="base">
                        <a:lnSpc>
                          <a:spcPct val="111000"/>
                        </a:lnSpc>
                        <a:spcAft>
                          <a:spcPts val="330"/>
                        </a:spcAft>
                        <a:buClr>
                          <a:srgbClr val="000000"/>
                        </a:buClr>
                        <a:buSzPts val="1000"/>
                        <a:buFont typeface="Arial" panose="020B0604020202020204" pitchFamily="34" charset="0"/>
                        <a:buChar char="•"/>
                      </a:pPr>
                      <a:r>
                        <a:rPr lang="it-IT" sz="11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Implementazione e gestione di un Sistema di Monitoraggio e controllo </a:t>
                      </a:r>
                      <a:endParaRPr lang="it-IT"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6985" lvl="0" indent="-342900" algn="l" fontAlgn="base">
                        <a:lnSpc>
                          <a:spcPct val="107000"/>
                        </a:lnSpc>
                        <a:spcAft>
                          <a:spcPts val="0"/>
                        </a:spcAft>
                        <a:buClr>
                          <a:srgbClr val="000000"/>
                        </a:buClr>
                        <a:buSzPts val="1000"/>
                        <a:buFont typeface="Arial" panose="020B0604020202020204" pitchFamily="34" charset="0"/>
                        <a:buChar char="•"/>
                      </a:pPr>
                      <a:r>
                        <a:rPr lang="it-IT" sz="11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Gestione richieste servizi manutentivi straordinari </a:t>
                      </a:r>
                      <a:endParaRPr lang="it-IT"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39370" marR="0" marT="450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3516410"/>
                  </a:ext>
                </a:extLst>
              </a:tr>
            </a:tbl>
          </a:graphicData>
        </a:graphic>
      </p:graphicFrame>
      <p:sp>
        <p:nvSpPr>
          <p:cNvPr id="7" name="CasellaDiTesto 6"/>
          <p:cNvSpPr txBox="1"/>
          <p:nvPr/>
        </p:nvSpPr>
        <p:spPr bwMode="auto">
          <a:xfrm>
            <a:off x="3337795" y="962598"/>
            <a:ext cx="5878286" cy="369332"/>
          </a:xfrm>
          <a:prstGeom prst="rect">
            <a:avLst/>
          </a:prstGeom>
          <a:solidFill>
            <a:schemeClr val="bg1">
              <a:lumMod val="95000"/>
            </a:schemeClr>
          </a:solidFill>
          <a:ln>
            <a:noFill/>
          </a:ln>
          <a:extLst/>
        </p:spPr>
        <p:txBody>
          <a:bodyPr wrap="square" rtlCol="0" anchor="ctr">
            <a:spAutoFit/>
          </a:bodyPr>
          <a:lstStyle/>
          <a:p>
            <a:pPr algn="ctr"/>
            <a:r>
              <a:rPr lang="it-IT" b="1" dirty="0" smtClean="0"/>
              <a:t>ATTIVITA’ ORDINARIE</a:t>
            </a:r>
            <a:endParaRPr lang="it-IT" b="1" dirty="0" smtClean="0"/>
          </a:p>
        </p:txBody>
      </p:sp>
      <p:sp>
        <p:nvSpPr>
          <p:cNvPr id="8" name="Rettangolo 7"/>
          <p:cNvSpPr/>
          <p:nvPr/>
        </p:nvSpPr>
        <p:spPr>
          <a:xfrm>
            <a:off x="5152393" y="3264383"/>
            <a:ext cx="6499676" cy="2219838"/>
          </a:xfrm>
          <a:prstGeom prst="rect">
            <a:avLst/>
          </a:prstGeom>
        </p:spPr>
        <p:txBody>
          <a:bodyPr wrap="square">
            <a:spAutoFit/>
          </a:bodyPr>
          <a:lstStyle/>
          <a:p>
            <a:pPr marL="6350" marR="6985" indent="-6350" algn="just">
              <a:lnSpc>
                <a:spcPct val="144000"/>
              </a:lnSpc>
              <a:spcAft>
                <a:spcPts val="15"/>
              </a:spcAft>
            </a:pPr>
            <a:r>
              <a:rPr lang="it-IT" sz="1600" dirty="0">
                <a:solidFill>
                  <a:srgbClr val="000000"/>
                </a:solidFill>
                <a:latin typeface="Calibri" panose="020F0502020204030204" pitchFamily="34" charset="0"/>
                <a:ea typeface="Calibri" panose="020F0502020204030204" pitchFamily="34" charset="0"/>
              </a:rPr>
              <a:t>Le attività ordinarie sono quelle attività, relative ai servizi operativi, programmabili ed eseguibili con una determinata periodicità e frequenza. </a:t>
            </a:r>
          </a:p>
          <a:p>
            <a:pPr marL="6350" marR="6985" indent="-6350" algn="just">
              <a:lnSpc>
                <a:spcPct val="144000"/>
              </a:lnSpc>
              <a:spcAft>
                <a:spcPts val="15"/>
              </a:spcAft>
            </a:pPr>
            <a:r>
              <a:rPr lang="it-IT" sz="1600" dirty="0">
                <a:solidFill>
                  <a:srgbClr val="000000"/>
                </a:solidFill>
                <a:latin typeface="Calibri" panose="020F0502020204030204" pitchFamily="34" charset="0"/>
                <a:ea typeface="Calibri" panose="020F0502020204030204" pitchFamily="34" charset="0"/>
              </a:rPr>
              <a:t>Si tratta delle attività previste nel “Piano Dettagliato degli Interventi” e, come tali, autorizzate e pianificate nel tempo </a:t>
            </a:r>
            <a:r>
              <a:rPr lang="it-IT" sz="1600" dirty="0" smtClean="0">
                <a:solidFill>
                  <a:srgbClr val="000000"/>
                </a:solidFill>
                <a:latin typeface="Calibri" panose="020F0502020204030204" pitchFamily="34" charset="0"/>
                <a:ea typeface="Calibri" panose="020F0502020204030204" pitchFamily="34" charset="0"/>
              </a:rPr>
              <a:t>in </a:t>
            </a:r>
            <a:r>
              <a:rPr lang="it-IT" sz="1600" dirty="0">
                <a:solidFill>
                  <a:srgbClr val="000000"/>
                </a:solidFill>
                <a:latin typeface="Calibri" panose="020F0502020204030204" pitchFamily="34" charset="0"/>
                <a:ea typeface="Calibri" panose="020F0502020204030204" pitchFamily="34" charset="0"/>
              </a:rPr>
              <a:t>accordo con il Direttore dell’Esecuzione del Contratto (DEC). Tali attività diventano esecutive senza necessità alcuna di approvazione da parte del DEC. </a:t>
            </a:r>
          </a:p>
        </p:txBody>
      </p:sp>
    </p:spTree>
    <p:extLst>
      <p:ext uri="{BB962C8B-B14F-4D97-AF65-F5344CB8AC3E}">
        <p14:creationId xmlns:p14="http://schemas.microsoft.com/office/powerpoint/2010/main" val="2709515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txBox="1">
            <a:spLocks noChangeArrowheads="1"/>
          </p:cNvSpPr>
          <p:nvPr/>
        </p:nvSpPr>
        <p:spPr bwMode="auto">
          <a:xfrm>
            <a:off x="1819275" y="214314"/>
            <a:ext cx="407111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sz="2600" b="1" dirty="0">
                <a:solidFill>
                  <a:srgbClr val="002060"/>
                </a:solidFill>
                <a:latin typeface="Calibri" panose="020F0502020204030204" pitchFamily="34" charset="0"/>
              </a:rPr>
              <a:t>Manutenzione extra canone</a:t>
            </a:r>
            <a:endParaRPr lang="it-IT" altLang="it-IT" sz="2600" b="1" dirty="0">
              <a:solidFill>
                <a:srgbClr val="002060"/>
              </a:solidFill>
              <a:latin typeface="Calibri" panose="020F0502020204030204" pitchFamily="34" charset="0"/>
            </a:endParaRPr>
          </a:p>
        </p:txBody>
      </p:sp>
      <p:sp>
        <p:nvSpPr>
          <p:cNvPr id="4" name="Segnaposto contenuto 2"/>
          <p:cNvSpPr txBox="1">
            <a:spLocks/>
          </p:cNvSpPr>
          <p:nvPr/>
        </p:nvSpPr>
        <p:spPr bwMode="auto">
          <a:xfrm>
            <a:off x="914400" y="1184184"/>
            <a:ext cx="10829109" cy="5556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it-IT" altLang="it-IT" dirty="0">
                <a:solidFill>
                  <a:srgbClr val="002060"/>
                </a:solidFill>
                <a:latin typeface="Calibri" panose="020F0502020204030204" pitchFamily="34" charset="0"/>
              </a:rPr>
              <a:t>Oltre alle attività a canone in gara </a:t>
            </a:r>
            <a:r>
              <a:rPr lang="it-IT" altLang="it-IT" dirty="0">
                <a:solidFill>
                  <a:srgbClr val="002060"/>
                </a:solidFill>
                <a:latin typeface="Calibri" panose="020F0502020204030204" pitchFamily="34" charset="0"/>
              </a:rPr>
              <a:t>è prevista la Manutenzione </a:t>
            </a:r>
            <a:r>
              <a:rPr lang="it-IT" altLang="it-IT" dirty="0" err="1">
                <a:solidFill>
                  <a:srgbClr val="002060"/>
                </a:solidFill>
                <a:latin typeface="Calibri" panose="020F0502020204030204" pitchFamily="34" charset="0"/>
              </a:rPr>
              <a:t>extracanone</a:t>
            </a:r>
            <a:r>
              <a:rPr lang="it-IT" altLang="it-IT" dirty="0">
                <a:solidFill>
                  <a:srgbClr val="002060"/>
                </a:solidFill>
                <a:latin typeface="Calibri" panose="020F0502020204030204" pitchFamily="34" charset="0"/>
              </a:rPr>
              <a:t> che consiste in interventi </a:t>
            </a:r>
            <a:r>
              <a:rPr lang="it-IT" altLang="it-IT" dirty="0">
                <a:solidFill>
                  <a:srgbClr val="002060"/>
                </a:solidFill>
                <a:latin typeface="Calibri" panose="020F0502020204030204" pitchFamily="34" charset="0"/>
              </a:rPr>
              <a:t>di manutenzione riparativa di limitata entità </a:t>
            </a:r>
            <a:r>
              <a:rPr lang="it-IT" altLang="it-IT" dirty="0">
                <a:solidFill>
                  <a:srgbClr val="002060"/>
                </a:solidFill>
                <a:latin typeface="Calibri" panose="020F0502020204030204" pitchFamily="34" charset="0"/>
              </a:rPr>
              <a:t>non </a:t>
            </a:r>
            <a:r>
              <a:rPr lang="it-IT" altLang="it-IT" dirty="0">
                <a:solidFill>
                  <a:srgbClr val="002060"/>
                </a:solidFill>
                <a:latin typeface="Calibri" panose="020F0502020204030204" pitchFamily="34" charset="0"/>
              </a:rPr>
              <a:t>ricompresi nel canone </a:t>
            </a:r>
            <a:r>
              <a:rPr lang="it-IT" altLang="it-IT" dirty="0">
                <a:solidFill>
                  <a:srgbClr val="002060"/>
                </a:solidFill>
                <a:latin typeface="Calibri" panose="020F0502020204030204" pitchFamily="34" charset="0"/>
              </a:rPr>
              <a:t>e </a:t>
            </a:r>
            <a:r>
              <a:rPr lang="it-IT" altLang="it-IT" dirty="0" smtClean="0">
                <a:solidFill>
                  <a:srgbClr val="002060"/>
                </a:solidFill>
                <a:latin typeface="Calibri" panose="020F0502020204030204" pitchFamily="34" charset="0"/>
              </a:rPr>
              <a:t>nel </a:t>
            </a:r>
            <a:r>
              <a:rPr lang="it-IT" altLang="it-IT" dirty="0">
                <a:solidFill>
                  <a:srgbClr val="002060"/>
                </a:solidFill>
                <a:latin typeface="Calibri" panose="020F0502020204030204" pitchFamily="34" charset="0"/>
              </a:rPr>
              <a:t>limite del 20% dell’importo quadriennale delle attività ordinarie per i servizi </a:t>
            </a:r>
            <a:r>
              <a:rPr lang="it-IT" altLang="it-IT" dirty="0" smtClean="0">
                <a:solidFill>
                  <a:srgbClr val="002060"/>
                </a:solidFill>
                <a:latin typeface="Calibri" panose="020F0502020204030204" pitchFamily="34" charset="0"/>
              </a:rPr>
              <a:t>attivati.</a:t>
            </a:r>
          </a:p>
          <a:p>
            <a:pPr algn="just">
              <a:lnSpc>
                <a:spcPct val="150000"/>
              </a:lnSpc>
            </a:pPr>
            <a:endParaRPr lang="it-IT" altLang="it-IT" dirty="0">
              <a:solidFill>
                <a:srgbClr val="002060"/>
              </a:solidFill>
              <a:latin typeface="Calibri" panose="020F0502020204030204" pitchFamily="34" charset="0"/>
            </a:endParaRPr>
          </a:p>
          <a:p>
            <a:pPr algn="just">
              <a:lnSpc>
                <a:spcPct val="150000"/>
              </a:lnSpc>
            </a:pPr>
            <a:r>
              <a:rPr lang="it-IT" altLang="it-IT" dirty="0" smtClean="0">
                <a:solidFill>
                  <a:srgbClr val="002060"/>
                </a:solidFill>
                <a:latin typeface="Calibri" panose="020F0502020204030204" pitchFamily="34" charset="0"/>
              </a:rPr>
              <a:t>Le </a:t>
            </a:r>
            <a:r>
              <a:rPr lang="it-IT" altLang="it-IT" dirty="0">
                <a:solidFill>
                  <a:srgbClr val="002060"/>
                </a:solidFill>
                <a:latin typeface="Calibri" panose="020F0502020204030204" pitchFamily="34" charset="0"/>
              </a:rPr>
              <a:t>attività devono essere specificatamente ordinate </a:t>
            </a:r>
            <a:r>
              <a:rPr lang="it-IT" altLang="it-IT" dirty="0" smtClean="0">
                <a:solidFill>
                  <a:srgbClr val="002060"/>
                </a:solidFill>
                <a:latin typeface="Calibri" panose="020F0502020204030204" pitchFamily="34" charset="0"/>
              </a:rPr>
              <a:t>e </a:t>
            </a:r>
            <a:r>
              <a:rPr lang="it-IT" altLang="it-IT" dirty="0">
                <a:solidFill>
                  <a:srgbClr val="002060"/>
                </a:solidFill>
                <a:latin typeface="Calibri" panose="020F0502020204030204" pitchFamily="34" charset="0"/>
              </a:rPr>
              <a:t>sono remunerate a misura con l’utilizzo di appositi listini (con </a:t>
            </a:r>
            <a:r>
              <a:rPr lang="it-IT" altLang="it-IT" dirty="0" err="1">
                <a:solidFill>
                  <a:srgbClr val="002060"/>
                </a:solidFill>
                <a:latin typeface="Calibri" panose="020F0502020204030204" pitchFamily="34" charset="0"/>
              </a:rPr>
              <a:t>scontistica</a:t>
            </a:r>
            <a:r>
              <a:rPr lang="it-IT" altLang="it-IT" dirty="0">
                <a:solidFill>
                  <a:srgbClr val="002060"/>
                </a:solidFill>
                <a:latin typeface="Calibri" panose="020F0502020204030204" pitchFamily="34" charset="0"/>
              </a:rPr>
              <a:t> per entrambe le tipologie</a:t>
            </a:r>
            <a:r>
              <a:rPr lang="it-IT" altLang="it-IT" dirty="0" smtClean="0">
                <a:solidFill>
                  <a:srgbClr val="002060"/>
                </a:solidFill>
                <a:latin typeface="Calibri" panose="020F0502020204030204" pitchFamily="34" charset="0"/>
              </a:rPr>
              <a:t>).</a:t>
            </a:r>
          </a:p>
          <a:p>
            <a:pPr algn="just">
              <a:lnSpc>
                <a:spcPct val="150000"/>
              </a:lnSpc>
            </a:pPr>
            <a:endParaRPr lang="it-IT" altLang="it-IT" dirty="0">
              <a:solidFill>
                <a:srgbClr val="002060"/>
              </a:solidFill>
              <a:latin typeface="Calibri" panose="020F0502020204030204" pitchFamily="34" charset="0"/>
            </a:endParaRPr>
          </a:p>
          <a:p>
            <a:pPr algn="just">
              <a:lnSpc>
                <a:spcPct val="150000"/>
              </a:lnSpc>
            </a:pPr>
            <a:r>
              <a:rPr lang="it-IT" altLang="it-IT" dirty="0">
                <a:solidFill>
                  <a:srgbClr val="002060"/>
                </a:solidFill>
                <a:latin typeface="Calibri" panose="020F0502020204030204" pitchFamily="34" charset="0"/>
              </a:rPr>
              <a:t>Le attività straordinarie devono essere gestite secondo un determinato processo autorizzativo. Si precisa che le attività straordinarie possono essere erogate solo nel caso in cui il relativo servizio, che preveda attività ordinarie, sia stato attivato dall’Amministrazione Contraente. </a:t>
            </a:r>
          </a:p>
          <a:p>
            <a:pPr algn="just">
              <a:lnSpc>
                <a:spcPct val="150000"/>
              </a:lnSpc>
            </a:pPr>
            <a:endParaRPr lang="it-IT" altLang="it-IT" dirty="0">
              <a:solidFill>
                <a:srgbClr val="002060"/>
              </a:solidFill>
              <a:latin typeface="Calibri" panose="020F0502020204030204" pitchFamily="34" charset="0"/>
            </a:endParaRPr>
          </a:p>
        </p:txBody>
      </p:sp>
    </p:spTree>
    <p:extLst>
      <p:ext uri="{BB962C8B-B14F-4D97-AF65-F5344CB8AC3E}">
        <p14:creationId xmlns:p14="http://schemas.microsoft.com/office/powerpoint/2010/main" val="2612836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txBox="1">
            <a:spLocks noChangeArrowheads="1"/>
          </p:cNvSpPr>
          <p:nvPr/>
        </p:nvSpPr>
        <p:spPr bwMode="auto">
          <a:xfrm>
            <a:off x="1819275" y="214314"/>
            <a:ext cx="891532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2600" b="1" i="0" u="none" strike="noStrike" kern="1200" cap="none" spc="0" normalizeH="0" baseline="0" noProof="0" dirty="0">
                <a:ln>
                  <a:noFill/>
                </a:ln>
                <a:solidFill>
                  <a:srgbClr val="002060"/>
                </a:solidFill>
                <a:effectLst/>
                <a:uLnTx/>
                <a:uFillTx/>
                <a:latin typeface="Calibri" panose="020F0502020204030204" pitchFamily="34" charset="0"/>
                <a:ea typeface="+mn-ea"/>
                <a:cs typeface="Arial" panose="020B0604020202020204" pitchFamily="34" charset="0"/>
              </a:rPr>
              <a:t>Oggetto della gara – </a:t>
            </a:r>
            <a:r>
              <a:rPr kumimoji="0" lang="it-IT" altLang="it-IT" sz="2000" b="1" i="0" u="none" strike="noStrike" kern="1200" cap="none" spc="0" normalizeH="0" baseline="0" noProof="0" dirty="0">
                <a:ln>
                  <a:noFill/>
                </a:ln>
                <a:solidFill>
                  <a:srgbClr val="002060"/>
                </a:solidFill>
                <a:effectLst/>
                <a:uLnTx/>
                <a:uFillTx/>
                <a:latin typeface="Calibri" panose="020F0502020204030204" pitchFamily="34" charset="0"/>
                <a:ea typeface="+mn-ea"/>
                <a:cs typeface="Arial" panose="020B0604020202020204" pitchFamily="34" charset="0"/>
              </a:rPr>
              <a:t>PROPOSTE DA VERIFICARE SULLA BASE DELLE ESIGENZE</a:t>
            </a:r>
          </a:p>
        </p:txBody>
      </p:sp>
      <p:sp>
        <p:nvSpPr>
          <p:cNvPr id="2" name="Rettangolo 1"/>
          <p:cNvSpPr/>
          <p:nvPr/>
        </p:nvSpPr>
        <p:spPr>
          <a:xfrm>
            <a:off x="855852" y="1587771"/>
            <a:ext cx="10842171" cy="3571362"/>
          </a:xfrm>
          <a:prstGeom prst="rect">
            <a:avLst/>
          </a:prstGeom>
        </p:spPr>
        <p:txBody>
          <a:bodyPr wrap="square">
            <a:spAutoFit/>
          </a:bodyPr>
          <a:lstStyle/>
          <a:p>
            <a:pPr marL="6350" marR="6985" indent="-6350" algn="just">
              <a:lnSpc>
                <a:spcPct val="144000"/>
              </a:lnSpc>
              <a:spcAft>
                <a:spcPts val="15"/>
              </a:spcAft>
            </a:pPr>
            <a:r>
              <a:rPr lang="it-IT" sz="1600" dirty="0">
                <a:solidFill>
                  <a:srgbClr val="000000"/>
                </a:solidFill>
                <a:latin typeface="Calibri" panose="020F0502020204030204" pitchFamily="34" charset="0"/>
                <a:ea typeface="Calibri" panose="020F0502020204030204" pitchFamily="34" charset="0"/>
              </a:rPr>
              <a:t>Le attività straordinarie (UNI 11063:2017) sono quelle attività non ricorrenti, non programmabili in fase di definizione del Piano Dettagliato degli Interventi, relative ai servizi operativi, erogate su richiesta, o comunque per opportunità/necessità legate al verificarsi di un particolare evento, necessarie per il ripristino della normale funzionalità degli impianti o svolte a seguito di specifica richiesta dell’Amministrazione Contraente o su segnalazione/proposta del Fornitore. </a:t>
            </a:r>
          </a:p>
          <a:p>
            <a:pPr marL="6350" marR="6985" indent="-6350" algn="just">
              <a:lnSpc>
                <a:spcPct val="107000"/>
              </a:lnSpc>
              <a:spcAft>
                <a:spcPts val="15"/>
              </a:spcAft>
            </a:pPr>
            <a:r>
              <a:rPr lang="it-IT" sz="1600" dirty="0">
                <a:solidFill>
                  <a:srgbClr val="000000"/>
                </a:solidFill>
                <a:latin typeface="Calibri" panose="020F0502020204030204" pitchFamily="34" charset="0"/>
                <a:ea typeface="Calibri" panose="020F0502020204030204" pitchFamily="34" charset="0"/>
              </a:rPr>
              <a:t>Tali interventi inoltre: </a:t>
            </a:r>
          </a:p>
          <a:p>
            <a:pPr marL="342900" marR="6985" lvl="0" indent="-342900" algn="just" fontAlgn="base">
              <a:lnSpc>
                <a:spcPct val="144000"/>
              </a:lnSpc>
              <a:spcAft>
                <a:spcPts val="190"/>
              </a:spcAft>
              <a:buClr>
                <a:srgbClr val="000000"/>
              </a:buClr>
              <a:buSzPts val="1200"/>
              <a:buFont typeface="Arial" panose="020B0604020202020204" pitchFamily="34" charset="0"/>
              <a:buChar char="•"/>
            </a:pPr>
            <a:r>
              <a:rPr lang="it-IT" sz="16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Possono prolungare la vita utile e/o, in via subordinata migliorarne l’efficienza, l’affidabilità, la produttività, la manutenibilità e l’</a:t>
            </a:r>
            <a:r>
              <a:rPr lang="it-IT" sz="1600" dirty="0" err="1">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ispezionabilità</a:t>
            </a:r>
            <a:r>
              <a:rPr lang="it-IT" sz="16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 </a:t>
            </a:r>
          </a:p>
          <a:p>
            <a:pPr marL="342900" marR="6985" lvl="0" indent="-342900" algn="just" fontAlgn="base">
              <a:lnSpc>
                <a:spcPct val="107000"/>
              </a:lnSpc>
              <a:spcAft>
                <a:spcPts val="720"/>
              </a:spcAft>
              <a:buClr>
                <a:srgbClr val="000000"/>
              </a:buClr>
              <a:buSzPts val="1200"/>
              <a:buFont typeface="Arial" panose="020B0604020202020204" pitchFamily="34" charset="0"/>
              <a:buChar char="•"/>
            </a:pPr>
            <a:r>
              <a:rPr lang="it-IT" sz="16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Non comportano variazioni di destinazioni d’uso del bene. </a:t>
            </a:r>
          </a:p>
          <a:p>
            <a:pPr marL="342900" marR="6985" lvl="0" indent="-342900" algn="just" fontAlgn="base">
              <a:lnSpc>
                <a:spcPct val="144000"/>
              </a:lnSpc>
              <a:spcAft>
                <a:spcPts val="15"/>
              </a:spcAft>
              <a:buClr>
                <a:srgbClr val="000000"/>
              </a:buClr>
              <a:buSzPts val="1200"/>
              <a:buFont typeface="Arial" panose="020B0604020202020204" pitchFamily="34" charset="0"/>
              <a:buChar char="•"/>
            </a:pPr>
            <a:r>
              <a:rPr lang="it-IT" sz="16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Sono volti all’adeguamento, alla modifica ed integrazione del sistema edificio-impianti e ad eventuali interventi di </a:t>
            </a:r>
            <a:r>
              <a:rPr lang="it-IT" sz="1600" dirty="0" err="1">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efficientamento</a:t>
            </a:r>
            <a:r>
              <a:rPr lang="it-IT" sz="1600"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 energetico. </a:t>
            </a:r>
          </a:p>
        </p:txBody>
      </p:sp>
      <p:sp>
        <p:nvSpPr>
          <p:cNvPr id="5" name="CasellaDiTesto 4"/>
          <p:cNvSpPr txBox="1"/>
          <p:nvPr/>
        </p:nvSpPr>
        <p:spPr bwMode="auto">
          <a:xfrm>
            <a:off x="3337795" y="962598"/>
            <a:ext cx="5878286" cy="369332"/>
          </a:xfrm>
          <a:prstGeom prst="rect">
            <a:avLst/>
          </a:prstGeom>
          <a:solidFill>
            <a:schemeClr val="bg1">
              <a:lumMod val="95000"/>
            </a:schemeClr>
          </a:solidFill>
          <a:ln>
            <a:noFill/>
          </a:ln>
          <a:extLst/>
        </p:spPr>
        <p:txBody>
          <a:bodyPr wrap="square" rtlCol="0" anchor="ctr">
            <a:spAutoFit/>
          </a:bodyPr>
          <a:lstStyle/>
          <a:p>
            <a:pPr algn="ctr"/>
            <a:r>
              <a:rPr lang="it-IT" b="1" dirty="0" smtClean="0"/>
              <a:t>ATTIVITA’ STRAORDINARIE</a:t>
            </a:r>
            <a:endParaRPr lang="it-IT" b="1" dirty="0" smtClean="0"/>
          </a:p>
        </p:txBody>
      </p:sp>
    </p:spTree>
    <p:extLst>
      <p:ext uri="{BB962C8B-B14F-4D97-AF65-F5344CB8AC3E}">
        <p14:creationId xmlns:p14="http://schemas.microsoft.com/office/powerpoint/2010/main" val="1036209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txBox="1">
            <a:spLocks noChangeArrowheads="1"/>
          </p:cNvSpPr>
          <p:nvPr/>
        </p:nvSpPr>
        <p:spPr bwMode="auto">
          <a:xfrm>
            <a:off x="3679945" y="203682"/>
            <a:ext cx="519398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it-IT" sz="2600" b="1" dirty="0" smtClean="0">
                <a:solidFill>
                  <a:srgbClr val="002060"/>
                </a:solidFill>
                <a:latin typeface="Calibri" panose="020F0502020204030204" pitchFamily="34" charset="0"/>
              </a:rPr>
              <a:t>COMPONENTI DELLA CONVENZIONE</a:t>
            </a:r>
            <a:endParaRPr kumimoji="0" lang="it-IT" altLang="it-IT" sz="2000" b="1" i="0" u="none" strike="noStrike" kern="1200" cap="none" spc="0" normalizeH="0" baseline="0" noProof="0" dirty="0">
              <a:ln>
                <a:noFill/>
              </a:ln>
              <a:solidFill>
                <a:srgbClr val="002060"/>
              </a:solidFill>
              <a:effectLst/>
              <a:uLnTx/>
              <a:uFillTx/>
              <a:latin typeface="Calibri" panose="020F0502020204030204" pitchFamily="34" charset="0"/>
              <a:ea typeface="+mn-ea"/>
              <a:cs typeface="Arial" panose="020B0604020202020204" pitchFamily="34" charset="0"/>
            </a:endParaRPr>
          </a:p>
        </p:txBody>
      </p:sp>
      <p:sp>
        <p:nvSpPr>
          <p:cNvPr id="3" name="Rettangolo 2"/>
          <p:cNvSpPr/>
          <p:nvPr/>
        </p:nvSpPr>
        <p:spPr>
          <a:xfrm>
            <a:off x="477554" y="1672173"/>
            <a:ext cx="11273245" cy="5200654"/>
          </a:xfrm>
          <a:prstGeom prst="rect">
            <a:avLst/>
          </a:prstGeom>
        </p:spPr>
        <p:txBody>
          <a:bodyPr wrap="square">
            <a:spAutoFit/>
          </a:bodyPr>
          <a:lstStyle/>
          <a:p>
            <a:pPr marL="6350" marR="6985" indent="-6350" algn="just">
              <a:lnSpc>
                <a:spcPct val="144000"/>
              </a:lnSpc>
              <a:spcAft>
                <a:spcPts val="15"/>
              </a:spcAft>
            </a:pPr>
            <a:r>
              <a:rPr lang="it-IT" sz="1200" dirty="0">
                <a:solidFill>
                  <a:srgbClr val="000000"/>
                </a:solidFill>
                <a:latin typeface="Calibri" panose="020F0502020204030204" pitchFamily="34" charset="0"/>
                <a:ea typeface="Calibri" panose="020F0502020204030204" pitchFamily="34" charset="0"/>
              </a:rPr>
              <a:t>Al fine di garantire una reale integrazione logistica ed organizzativa delle attività erogate dal Fornitore, l’utilizzo della Convenzione e il conseguente affidamento dei servizi oggetto della stessa risultano obbligatoriamente subordinati all’attivazione da parte delle Amministrazioni interessate di un c.d. “</a:t>
            </a:r>
            <a:r>
              <a:rPr lang="it-IT" sz="1200" b="1" dirty="0">
                <a:solidFill>
                  <a:srgbClr val="000000"/>
                </a:solidFill>
                <a:latin typeface="Calibri" panose="020F0502020204030204" pitchFamily="34" charset="0"/>
                <a:ea typeface="Calibri" panose="020F0502020204030204" pitchFamily="34" charset="0"/>
              </a:rPr>
              <a:t>Set Minimo di Servizi</a:t>
            </a:r>
            <a:r>
              <a:rPr lang="it-IT" sz="1200" dirty="0">
                <a:solidFill>
                  <a:srgbClr val="000000"/>
                </a:solidFill>
                <a:latin typeface="Calibri" panose="020F0502020204030204" pitchFamily="34" charset="0"/>
                <a:ea typeface="Calibri" panose="020F0502020204030204" pitchFamily="34" charset="0"/>
              </a:rPr>
              <a:t>”. </a:t>
            </a:r>
          </a:p>
          <a:p>
            <a:pPr marL="6350" marR="6985" indent="-6350">
              <a:lnSpc>
                <a:spcPct val="107000"/>
              </a:lnSpc>
              <a:spcAft>
                <a:spcPts val="480"/>
              </a:spcAft>
            </a:pPr>
            <a:r>
              <a:rPr lang="it-IT" sz="1200" dirty="0" smtClean="0">
                <a:solidFill>
                  <a:srgbClr val="000000"/>
                </a:solidFill>
                <a:latin typeface="Calibri" panose="020F0502020204030204" pitchFamily="34" charset="0"/>
                <a:ea typeface="Calibri" panose="020F0502020204030204" pitchFamily="34" charset="0"/>
              </a:rPr>
              <a:t> </a:t>
            </a:r>
            <a:endParaRPr lang="it-IT" sz="1200" dirty="0">
              <a:solidFill>
                <a:srgbClr val="000000"/>
              </a:solidFill>
              <a:latin typeface="Calibri" panose="020F0502020204030204" pitchFamily="34" charset="0"/>
              <a:ea typeface="Calibri" panose="020F0502020204030204" pitchFamily="34" charset="0"/>
            </a:endParaRPr>
          </a:p>
          <a:p>
            <a:pPr marL="6350" indent="-6350">
              <a:lnSpc>
                <a:spcPct val="107000"/>
              </a:lnSpc>
              <a:spcAft>
                <a:spcPts val="490"/>
              </a:spcAft>
            </a:pPr>
            <a:r>
              <a:rPr lang="it-IT" sz="1200" b="1" u="sng" dirty="0">
                <a:solidFill>
                  <a:srgbClr val="000000"/>
                </a:solidFill>
                <a:uFill>
                  <a:solidFill>
                    <a:srgbClr val="000000"/>
                  </a:solidFill>
                </a:uFill>
                <a:latin typeface="Calibri" panose="020F0502020204030204" pitchFamily="34" charset="0"/>
                <a:ea typeface="Calibri" panose="020F0502020204030204" pitchFamily="34" charset="0"/>
              </a:rPr>
              <a:t>Set minimo di servizi</a:t>
            </a:r>
            <a:r>
              <a:rPr lang="it-IT" sz="1200" b="1" dirty="0">
                <a:solidFill>
                  <a:srgbClr val="000000"/>
                </a:solidFill>
                <a:uFill>
                  <a:solidFill>
                    <a:srgbClr val="000000"/>
                  </a:solidFill>
                </a:uFill>
                <a:latin typeface="Calibri" panose="020F0502020204030204" pitchFamily="34" charset="0"/>
                <a:ea typeface="Calibri" panose="020F0502020204030204" pitchFamily="34" charset="0"/>
              </a:rPr>
              <a:t> </a:t>
            </a:r>
            <a:endParaRPr lang="it-IT" sz="1200" b="1" u="sng" dirty="0">
              <a:solidFill>
                <a:srgbClr val="000000"/>
              </a:solidFill>
              <a:uFill>
                <a:solidFill>
                  <a:srgbClr val="000000"/>
                </a:solidFill>
              </a:uFill>
              <a:latin typeface="Calibri" panose="020F0502020204030204" pitchFamily="34" charset="0"/>
              <a:ea typeface="Calibri" panose="020F0502020204030204" pitchFamily="34" charset="0"/>
            </a:endParaRPr>
          </a:p>
          <a:p>
            <a:pPr marL="6350" marR="6985" indent="-6350" algn="just">
              <a:lnSpc>
                <a:spcPct val="144000"/>
              </a:lnSpc>
              <a:spcAft>
                <a:spcPts val="200"/>
              </a:spcAft>
            </a:pPr>
            <a:r>
              <a:rPr lang="it-IT" sz="1200" dirty="0">
                <a:solidFill>
                  <a:srgbClr val="000000"/>
                </a:solidFill>
                <a:latin typeface="Calibri" panose="020F0502020204030204" pitchFamily="34" charset="0"/>
                <a:ea typeface="Calibri" panose="020F0502020204030204" pitchFamily="34" charset="0"/>
              </a:rPr>
              <a:t>Le Amministrazioni interessate ad aderire alla Convenzione sono obbligate ad ordinare un quantitativo minimo di servizi pari ad almeno due (due) servizi operativi tra quelli oggetto del presente Capitolato (ad esclusione del servizio di “Manutenzione impianti antintrusione e videosorveglianza” e del servizio di “Piccola Manutenzione Edile”), di cui almeno 1 (uno) servizio afferente alle seguenti tipologie: </a:t>
            </a:r>
          </a:p>
          <a:p>
            <a:pPr marL="342900" marR="2045335" lvl="0" indent="-342900" algn="just">
              <a:lnSpc>
                <a:spcPct val="144000"/>
              </a:lnSpc>
              <a:spcAft>
                <a:spcPts val="150"/>
              </a:spcAft>
              <a:buFont typeface="+mj-lt"/>
              <a:buAutoNum type="alphaUcPeriod"/>
            </a:pPr>
            <a:r>
              <a:rPr lang="it-IT" sz="1200" dirty="0">
                <a:solidFill>
                  <a:srgbClr val="000000"/>
                </a:solidFill>
                <a:latin typeface="Calibri" panose="020F0502020204030204" pitchFamily="34" charset="0"/>
                <a:ea typeface="Calibri" panose="020F0502020204030204" pitchFamily="34" charset="0"/>
              </a:rPr>
              <a:t>Manutenzione impianti termici; </a:t>
            </a:r>
          </a:p>
          <a:p>
            <a:pPr marL="342900" marR="2045335" lvl="0" indent="-342900" algn="just">
              <a:lnSpc>
                <a:spcPct val="144000"/>
              </a:lnSpc>
              <a:spcAft>
                <a:spcPts val="150"/>
              </a:spcAft>
              <a:buFont typeface="+mj-lt"/>
              <a:buAutoNum type="alphaUcPeriod"/>
            </a:pPr>
            <a:r>
              <a:rPr lang="it-IT" sz="1200" dirty="0">
                <a:solidFill>
                  <a:srgbClr val="000000"/>
                </a:solidFill>
                <a:latin typeface="Calibri" panose="020F0502020204030204" pitchFamily="34" charset="0"/>
                <a:ea typeface="Calibri" panose="020F0502020204030204" pitchFamily="34" charset="0"/>
              </a:rPr>
              <a:t>Manutenzione impianti elettrici; </a:t>
            </a:r>
          </a:p>
          <a:p>
            <a:pPr marL="342900" marR="2045335" lvl="0" indent="-342900" algn="just">
              <a:lnSpc>
                <a:spcPct val="107000"/>
              </a:lnSpc>
              <a:spcAft>
                <a:spcPts val="485"/>
              </a:spcAft>
              <a:buFont typeface="+mj-lt"/>
              <a:buAutoNum type="alphaUcPeriod"/>
            </a:pPr>
            <a:r>
              <a:rPr lang="it-IT" sz="1200" dirty="0">
                <a:solidFill>
                  <a:srgbClr val="000000"/>
                </a:solidFill>
                <a:latin typeface="Calibri" panose="020F0502020204030204" pitchFamily="34" charset="0"/>
                <a:ea typeface="Calibri" panose="020F0502020204030204" pitchFamily="34" charset="0"/>
              </a:rPr>
              <a:t>Manutenzione impianti antincendio. </a:t>
            </a:r>
          </a:p>
          <a:p>
            <a:pPr marL="6350" marR="6985" indent="-6350" algn="just">
              <a:lnSpc>
                <a:spcPct val="144000"/>
              </a:lnSpc>
              <a:spcAft>
                <a:spcPts val="15"/>
              </a:spcAft>
            </a:pPr>
            <a:r>
              <a:rPr lang="it-IT" sz="1200" dirty="0" smtClean="0">
                <a:solidFill>
                  <a:srgbClr val="000000"/>
                </a:solidFill>
                <a:latin typeface="Calibri" panose="020F0502020204030204" pitchFamily="34" charset="0"/>
                <a:ea typeface="Calibri" panose="020F0502020204030204" pitchFamily="34" charset="0"/>
              </a:rPr>
              <a:t>l’attivazione </a:t>
            </a:r>
            <a:r>
              <a:rPr lang="it-IT" sz="1200" dirty="0">
                <a:solidFill>
                  <a:srgbClr val="000000"/>
                </a:solidFill>
                <a:latin typeface="Calibri" panose="020F0502020204030204" pitchFamily="34" charset="0"/>
                <a:ea typeface="Calibri" panose="020F0502020204030204" pitchFamily="34" charset="0"/>
              </a:rPr>
              <a:t>dei singoli servizi, infatti, potrà avvenire anche in momenti differenti in funzione della scadenza dei relativi contratti eventualmente in essere con altri Fornitori. </a:t>
            </a:r>
          </a:p>
          <a:p>
            <a:pPr marL="6350" marR="6985" indent="-6350" algn="just">
              <a:lnSpc>
                <a:spcPct val="144000"/>
              </a:lnSpc>
              <a:spcAft>
                <a:spcPts val="15"/>
              </a:spcAft>
            </a:pPr>
            <a:r>
              <a:rPr lang="it-IT" sz="1200" dirty="0">
                <a:solidFill>
                  <a:srgbClr val="000000"/>
                </a:solidFill>
                <a:latin typeface="Calibri" panose="020F0502020204030204" pitchFamily="34" charset="0"/>
                <a:ea typeface="Calibri" panose="020F0502020204030204" pitchFamily="34" charset="0"/>
              </a:rPr>
              <a:t>L’erogazione di tutti i servizi di governo è automatica ed obbligatoria a prescindere dalla tipologia di servizi manutentivi attivati dalle Amministrazioni aderenti. </a:t>
            </a:r>
          </a:p>
          <a:p>
            <a:pPr marL="6350" marR="6985" indent="-6350">
              <a:lnSpc>
                <a:spcPct val="107000"/>
              </a:lnSpc>
              <a:spcAft>
                <a:spcPts val="495"/>
              </a:spcAft>
            </a:pPr>
            <a:r>
              <a:rPr lang="it-IT" sz="1200" dirty="0">
                <a:solidFill>
                  <a:srgbClr val="000000"/>
                </a:solidFill>
                <a:latin typeface="Calibri" panose="020F0502020204030204" pitchFamily="34" charset="0"/>
                <a:ea typeface="Calibri" panose="020F0502020204030204" pitchFamily="34" charset="0"/>
              </a:rPr>
              <a:t> </a:t>
            </a:r>
          </a:p>
          <a:p>
            <a:pPr marL="6350" indent="-6350">
              <a:lnSpc>
                <a:spcPct val="107000"/>
              </a:lnSpc>
              <a:spcAft>
                <a:spcPts val="490"/>
              </a:spcAft>
            </a:pPr>
            <a:r>
              <a:rPr lang="it-IT" sz="1200" b="1" u="sng" dirty="0">
                <a:solidFill>
                  <a:srgbClr val="000000"/>
                </a:solidFill>
                <a:uFill>
                  <a:solidFill>
                    <a:srgbClr val="000000"/>
                  </a:solidFill>
                </a:uFill>
                <a:latin typeface="Calibri" panose="020F0502020204030204" pitchFamily="34" charset="0"/>
                <a:ea typeface="Calibri" panose="020F0502020204030204" pitchFamily="34" charset="0"/>
              </a:rPr>
              <a:t>Incentivo all’attivazione multipla</a:t>
            </a:r>
            <a:r>
              <a:rPr lang="it-IT" sz="1200" b="1" dirty="0">
                <a:solidFill>
                  <a:srgbClr val="000000"/>
                </a:solidFill>
                <a:uFill>
                  <a:solidFill>
                    <a:srgbClr val="000000"/>
                  </a:solidFill>
                </a:uFill>
                <a:latin typeface="Calibri" panose="020F0502020204030204" pitchFamily="34" charset="0"/>
                <a:ea typeface="Calibri" panose="020F0502020204030204" pitchFamily="34" charset="0"/>
              </a:rPr>
              <a:t> </a:t>
            </a:r>
            <a:endParaRPr lang="it-IT" sz="1200" b="1" u="sng" dirty="0">
              <a:solidFill>
                <a:srgbClr val="000000"/>
              </a:solidFill>
              <a:uFill>
                <a:solidFill>
                  <a:srgbClr val="000000"/>
                </a:solidFill>
              </a:uFill>
              <a:latin typeface="Calibri" panose="020F0502020204030204" pitchFamily="34" charset="0"/>
              <a:ea typeface="Calibri" panose="020F0502020204030204" pitchFamily="34" charset="0"/>
            </a:endParaRPr>
          </a:p>
          <a:p>
            <a:pPr marL="6350" marR="6985" indent="-6350" algn="just">
              <a:lnSpc>
                <a:spcPct val="144000"/>
              </a:lnSpc>
              <a:spcAft>
                <a:spcPts val="15"/>
              </a:spcAft>
            </a:pPr>
            <a:r>
              <a:rPr lang="it-IT" sz="1200" dirty="0">
                <a:solidFill>
                  <a:srgbClr val="000000"/>
                </a:solidFill>
                <a:latin typeface="Calibri" panose="020F0502020204030204" pitchFamily="34" charset="0"/>
                <a:ea typeface="Calibri" panose="020F0502020204030204" pitchFamily="34" charset="0"/>
              </a:rPr>
              <a:t>In ordine al conseguimento degli obiettivi di risparmio derivanti da una reale gestione integrata degli immobili in uso dall’Amministrazione Contraente, il Fornitore dovrà indicare in Offerta Economica l’ulteriore sconto applicabile, rispetto a quello definito in fase di gara, a beneficio dell’Amministrazione nel caso in cui vengano ordinati almeno 5 (cinque) Servizi Operativi. </a:t>
            </a:r>
          </a:p>
          <a:p>
            <a:pPr marL="6350" marR="6985" indent="-6350" algn="just">
              <a:lnSpc>
                <a:spcPct val="144000"/>
              </a:lnSpc>
              <a:spcAft>
                <a:spcPts val="885"/>
              </a:spcAft>
            </a:pPr>
            <a:r>
              <a:rPr lang="it-IT" sz="1200" dirty="0">
                <a:solidFill>
                  <a:srgbClr val="000000"/>
                </a:solidFill>
                <a:latin typeface="Calibri" panose="020F0502020204030204" pitchFamily="34" charset="0"/>
                <a:ea typeface="Calibri" panose="020F0502020204030204" pitchFamily="34" charset="0"/>
              </a:rPr>
              <a:t>Tale incentivo è garantito solo all’atto dell’emissione dell’Ordinativo di Fornitura, considerando la totalità dei servizi ordinati e comprendendo anche i servizi ad attivazione posticipata. </a:t>
            </a:r>
          </a:p>
        </p:txBody>
      </p:sp>
      <p:graphicFrame>
        <p:nvGraphicFramePr>
          <p:cNvPr id="6" name="Table 7"/>
          <p:cNvGraphicFramePr>
            <a:graphicFrameLocks noGrp="1"/>
          </p:cNvGraphicFramePr>
          <p:nvPr>
            <p:extLst>
              <p:ext uri="{D42A27DB-BD31-4B8C-83A1-F6EECF244321}">
                <p14:modId xmlns:p14="http://schemas.microsoft.com/office/powerpoint/2010/main" val="265868610"/>
              </p:ext>
            </p:extLst>
          </p:nvPr>
        </p:nvGraphicFramePr>
        <p:xfrm>
          <a:off x="4619346" y="894798"/>
          <a:ext cx="2687491" cy="1138800"/>
        </p:xfrm>
        <a:graphic>
          <a:graphicData uri="http://schemas.openxmlformats.org/drawingml/2006/table">
            <a:tbl>
              <a:tblPr firstRow="1"/>
              <a:tblGrid>
                <a:gridCol w="2687491">
                  <a:extLst>
                    <a:ext uri="{9D8B030D-6E8A-4147-A177-3AD203B41FA5}">
                      <a16:colId xmlns:a16="http://schemas.microsoft.com/office/drawing/2014/main" val="20000"/>
                    </a:ext>
                  </a:extLst>
                </a:gridCol>
              </a:tblGrid>
              <a:tr h="19948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it-IT" sz="1400" b="0" kern="1200" dirty="0" smtClean="0">
                          <a:solidFill>
                            <a:schemeClr val="bg2"/>
                          </a:solidFill>
                          <a:latin typeface="Calibri" panose="020F0502020204030204" pitchFamily="34" charset="0"/>
                          <a:ea typeface="+mn-ea"/>
                          <a:cs typeface="Calibri" panose="020F0502020204030204" pitchFamily="34" charset="0"/>
                        </a:rPr>
                        <a:t>Componenti Convenzione </a:t>
                      </a:r>
                      <a:endParaRPr lang="it-IT" sz="1400" b="0" kern="1200" dirty="0">
                        <a:solidFill>
                          <a:schemeClr val="bg2"/>
                        </a:solidFill>
                        <a:latin typeface="Calibri" panose="020F0502020204030204" pitchFamily="34" charset="0"/>
                        <a:ea typeface="+mn-ea"/>
                        <a:cs typeface="Calibri" panose="020F0502020204030204" pitchFamily="34" charset="0"/>
                      </a:endParaRPr>
                    </a:p>
                  </a:txBody>
                  <a:tcPr marL="0" marR="0" marT="0" marB="0" anchor="ctr">
                    <a:lnL w="12700" cap="flat" cmpd="sng" algn="ctr">
                      <a:solidFill>
                        <a:srgbClr val="98C0E4"/>
                      </a:solidFill>
                      <a:prstDash val="sysDot"/>
                      <a:round/>
                      <a:headEnd type="none" w="med" len="med"/>
                      <a:tailEnd type="none" w="med" len="med"/>
                    </a:lnL>
                    <a:lnR w="12700" cap="flat" cmpd="sng" algn="ctr">
                      <a:solidFill>
                        <a:srgbClr val="98C0E4"/>
                      </a:solidFill>
                      <a:prstDash val="sysDot"/>
                      <a:round/>
                      <a:headEnd type="none" w="med" len="med"/>
                      <a:tailEnd type="none" w="med" len="med"/>
                    </a:lnR>
                    <a:lnT w="12700" cap="flat" cmpd="sng" algn="ctr">
                      <a:solidFill>
                        <a:srgbClr val="98C0E4"/>
                      </a:solidFill>
                      <a:prstDash val="sysDot"/>
                      <a:round/>
                      <a:headEnd type="none" w="med" len="med"/>
                      <a:tailEnd type="none" w="med" len="med"/>
                    </a:lnT>
                    <a:lnB w="12700" cap="flat" cmpd="sng" algn="ctr">
                      <a:solidFill>
                        <a:srgbClr val="98C0E4"/>
                      </a:solidFill>
                      <a:prstDash val="sysDot"/>
                      <a:round/>
                      <a:headEnd type="none" w="med" len="med"/>
                      <a:tailEnd type="none" w="med" len="med"/>
                    </a:lnB>
                    <a:lnTlToBr w="12700" cmpd="sng">
                      <a:noFill/>
                      <a:prstDash val="solid"/>
                    </a:lnTlToBr>
                    <a:lnBlToTr w="12700" cmpd="sng">
                      <a:noFill/>
                      <a:prstDash val="solid"/>
                    </a:lnBlToTr>
                    <a:solidFill>
                      <a:srgbClr val="2A5A70"/>
                    </a:solidFill>
                  </a:tcPr>
                </a:tc>
                <a:extLst>
                  <a:ext uri="{0D108BD9-81ED-4DB2-BD59-A6C34878D82A}">
                    <a16:rowId xmlns:a16="http://schemas.microsoft.com/office/drawing/2014/main" val="10000"/>
                  </a:ext>
                </a:extLst>
              </a:tr>
              <a:tr h="166892">
                <a:tc>
                  <a:txBody>
                    <a:bodyPr/>
                    <a:lstStyle/>
                    <a:p>
                      <a:pPr marL="0" algn="ctr" defTabSz="914400" rtl="0" eaLnBrk="1" latinLnBrk="0" hangingPunct="1">
                        <a:spcAft>
                          <a:spcPts val="0"/>
                        </a:spcAft>
                      </a:pPr>
                      <a:r>
                        <a:rPr lang="it-IT" sz="1400" b="0" kern="1200" dirty="0">
                          <a:solidFill>
                            <a:srgbClr val="002060"/>
                          </a:solidFill>
                          <a:latin typeface="Calibri" panose="020F0502020204030204" pitchFamily="34" charset="0"/>
                          <a:ea typeface="+mn-ea"/>
                          <a:cs typeface="Calibri" panose="020F0502020204030204" pitchFamily="34" charset="0"/>
                        </a:rPr>
                        <a:t>Servizi a canone</a:t>
                      </a:r>
                    </a:p>
                  </a:txBody>
                  <a:tcPr marL="68580" marR="68580" marT="0" marB="0" anchor="ctr">
                    <a:lnL w="12700" cap="flat" cmpd="sng" algn="ctr">
                      <a:solidFill>
                        <a:srgbClr val="98C0E4"/>
                      </a:solidFill>
                      <a:prstDash val="sysDot"/>
                      <a:round/>
                      <a:headEnd type="none" w="med" len="med"/>
                      <a:tailEnd type="none" w="med" len="med"/>
                    </a:lnL>
                    <a:lnR w="12700" cap="flat" cmpd="sng" algn="ctr">
                      <a:solidFill>
                        <a:srgbClr val="98C0E4"/>
                      </a:solidFill>
                      <a:prstDash val="sysDot"/>
                      <a:round/>
                      <a:headEnd type="none" w="med" len="med"/>
                      <a:tailEnd type="none" w="med" len="med"/>
                    </a:lnR>
                    <a:lnT w="12700" cap="flat" cmpd="sng" algn="ctr">
                      <a:solidFill>
                        <a:srgbClr val="98C0E4"/>
                      </a:solidFill>
                      <a:prstDash val="sysDot"/>
                      <a:round/>
                      <a:headEnd type="none" w="med" len="med"/>
                      <a:tailEnd type="none" w="med" len="med"/>
                    </a:lnT>
                    <a:lnB w="12700" cap="flat" cmpd="sng" algn="ctr">
                      <a:solidFill>
                        <a:srgbClr val="98C0E4"/>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66892">
                <a:tc>
                  <a:txBody>
                    <a:bodyPr/>
                    <a:lstStyle/>
                    <a:p>
                      <a:pPr marL="0" algn="ctr" defTabSz="914400" rtl="0" eaLnBrk="1" latinLnBrk="0" hangingPunct="1">
                        <a:spcAft>
                          <a:spcPts val="0"/>
                        </a:spcAft>
                      </a:pPr>
                      <a:r>
                        <a:rPr lang="it-IT" sz="1400" b="0" kern="1200" dirty="0">
                          <a:solidFill>
                            <a:srgbClr val="002060"/>
                          </a:solidFill>
                          <a:latin typeface="Calibri" panose="020F0502020204030204" pitchFamily="34" charset="0"/>
                          <a:ea typeface="+mn-ea"/>
                          <a:cs typeface="Calibri" panose="020F0502020204030204" pitchFamily="34" charset="0"/>
                        </a:rPr>
                        <a:t>Forniture a canone</a:t>
                      </a:r>
                    </a:p>
                  </a:txBody>
                  <a:tcPr marL="68580" marR="68580" marT="0" marB="0" anchor="ctr">
                    <a:lnL w="12700" cap="flat" cmpd="sng" algn="ctr">
                      <a:solidFill>
                        <a:srgbClr val="98C0E4"/>
                      </a:solidFill>
                      <a:prstDash val="sysDot"/>
                      <a:round/>
                      <a:headEnd type="none" w="med" len="med"/>
                      <a:tailEnd type="none" w="med" len="med"/>
                    </a:lnL>
                    <a:lnR w="12700" cap="flat" cmpd="sng" algn="ctr">
                      <a:solidFill>
                        <a:srgbClr val="98C0E4"/>
                      </a:solidFill>
                      <a:prstDash val="sysDot"/>
                      <a:round/>
                      <a:headEnd type="none" w="med" len="med"/>
                      <a:tailEnd type="none" w="med" len="med"/>
                    </a:lnR>
                    <a:lnT w="12700" cap="flat" cmpd="sng" algn="ctr">
                      <a:solidFill>
                        <a:srgbClr val="98C0E4"/>
                      </a:solidFill>
                      <a:prstDash val="sysDot"/>
                      <a:round/>
                      <a:headEnd type="none" w="med" len="med"/>
                      <a:tailEnd type="none" w="med" len="med"/>
                    </a:lnT>
                    <a:lnB w="12700" cap="flat" cmpd="sng" algn="ctr">
                      <a:solidFill>
                        <a:srgbClr val="98C0E4"/>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5490097"/>
                  </a:ext>
                </a:extLst>
              </a:tr>
              <a:tr h="166892">
                <a:tc>
                  <a:txBody>
                    <a:bodyPr/>
                    <a:lstStyle/>
                    <a:p>
                      <a:pPr marL="0" algn="ctr" defTabSz="914400" rtl="0" eaLnBrk="1" latinLnBrk="0" hangingPunct="1">
                        <a:spcAft>
                          <a:spcPts val="0"/>
                        </a:spcAft>
                      </a:pPr>
                      <a:r>
                        <a:rPr lang="it-IT" sz="1400" b="0" kern="1200" dirty="0">
                          <a:solidFill>
                            <a:srgbClr val="002060"/>
                          </a:solidFill>
                          <a:latin typeface="Calibri" panose="020F0502020204030204" pitchFamily="34" charset="0"/>
                          <a:ea typeface="+mn-ea"/>
                          <a:cs typeface="Calibri" panose="020F0502020204030204" pitchFamily="34" charset="0"/>
                        </a:rPr>
                        <a:t>Lavori a misura</a:t>
                      </a:r>
                    </a:p>
                  </a:txBody>
                  <a:tcPr marL="68580" marR="68580" marT="0" marB="0" anchor="ctr">
                    <a:lnL w="12700" cap="flat" cmpd="sng" algn="ctr">
                      <a:solidFill>
                        <a:srgbClr val="98C0E4"/>
                      </a:solidFill>
                      <a:prstDash val="sysDot"/>
                      <a:round/>
                      <a:headEnd type="none" w="med" len="med"/>
                      <a:tailEnd type="none" w="med" len="med"/>
                    </a:lnL>
                    <a:lnR w="12700" cap="flat" cmpd="sng" algn="ctr">
                      <a:solidFill>
                        <a:srgbClr val="98C0E4"/>
                      </a:solidFill>
                      <a:prstDash val="sysDot"/>
                      <a:round/>
                      <a:headEnd type="none" w="med" len="med"/>
                      <a:tailEnd type="none" w="med" len="med"/>
                    </a:lnR>
                    <a:lnT w="12700" cap="flat" cmpd="sng" algn="ctr">
                      <a:solidFill>
                        <a:srgbClr val="98C0E4"/>
                      </a:solidFill>
                      <a:prstDash val="sysDot"/>
                      <a:round/>
                      <a:headEnd type="none" w="med" len="med"/>
                      <a:tailEnd type="none" w="med" len="med"/>
                    </a:lnT>
                    <a:lnB w="12700" cap="flat" cmpd="sng" algn="ctr">
                      <a:solidFill>
                        <a:srgbClr val="98C0E4"/>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1994747"/>
                  </a:ext>
                </a:extLst>
              </a:tr>
              <a:tr h="223212">
                <a:tc>
                  <a:txBody>
                    <a:bodyPr/>
                    <a:lstStyle/>
                    <a:p>
                      <a:pPr marL="0" algn="ctr" defTabSz="914400" rtl="0" eaLnBrk="1" fontAlgn="b" latinLnBrk="0" hangingPunct="1">
                        <a:spcAft>
                          <a:spcPts val="0"/>
                        </a:spcAft>
                      </a:pPr>
                      <a:endParaRPr lang="it-IT" sz="1400" b="0" kern="1200" dirty="0">
                        <a:solidFill>
                          <a:srgbClr val="002060"/>
                        </a:solidFill>
                        <a:latin typeface="Calibri" panose="020F0502020204030204" pitchFamily="34" charset="0"/>
                        <a:ea typeface="+mn-ea"/>
                        <a:cs typeface="Calibri" panose="020F0502020204030204" pitchFamily="34" charset="0"/>
                      </a:endParaRPr>
                    </a:p>
                  </a:txBody>
                  <a:tcPr marL="36000" marR="36000" marT="36000" marB="36000" anchor="ctr">
                    <a:lnL w="12700" cap="flat" cmpd="sng" algn="ctr">
                      <a:solidFill>
                        <a:srgbClr val="98C0E4"/>
                      </a:solidFill>
                      <a:prstDash val="sysDot"/>
                      <a:round/>
                      <a:headEnd type="none" w="med" len="med"/>
                      <a:tailEnd type="none" w="med" len="med"/>
                    </a:lnL>
                    <a:lnR w="12700" cap="flat" cmpd="sng" algn="ctr">
                      <a:solidFill>
                        <a:srgbClr val="98C0E4"/>
                      </a:solidFill>
                      <a:prstDash val="sysDot"/>
                      <a:round/>
                      <a:headEnd type="none" w="med" len="med"/>
                      <a:tailEnd type="none" w="med" len="med"/>
                    </a:lnR>
                    <a:lnT w="12700" cap="flat" cmpd="sng" algn="ctr">
                      <a:solidFill>
                        <a:srgbClr val="98C0E4"/>
                      </a:solidFill>
                      <a:prstDash val="sysDot"/>
                      <a:round/>
                      <a:headEnd type="none" w="med" len="med"/>
                      <a:tailEnd type="none" w="med" len="med"/>
                    </a:lnT>
                    <a:lnB w="12700" cap="flat" cmpd="sng" algn="ctr">
                      <a:solidFill>
                        <a:srgbClr val="98C0E4"/>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5542894"/>
                  </a:ext>
                </a:extLst>
              </a:tr>
            </a:tbl>
          </a:graphicData>
        </a:graphic>
      </p:graphicFrame>
    </p:spTree>
    <p:extLst>
      <p:ext uri="{BB962C8B-B14F-4D97-AF65-F5344CB8AC3E}">
        <p14:creationId xmlns:p14="http://schemas.microsoft.com/office/powerpoint/2010/main" val="2940770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txBox="1">
            <a:spLocks noChangeArrowheads="1"/>
          </p:cNvSpPr>
          <p:nvPr/>
        </p:nvSpPr>
        <p:spPr bwMode="auto">
          <a:xfrm>
            <a:off x="1819276" y="214314"/>
            <a:ext cx="15160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2600" b="1" i="0" u="none" strike="noStrike" kern="1200" cap="none" spc="0" normalizeH="0" baseline="0" noProof="0">
                <a:ln>
                  <a:noFill/>
                </a:ln>
                <a:solidFill>
                  <a:srgbClr val="002060"/>
                </a:solidFill>
                <a:effectLst/>
                <a:uLnTx/>
                <a:uFillTx/>
                <a:latin typeface="Calibri" panose="020F0502020204030204" pitchFamily="34" charset="0"/>
                <a:ea typeface="+mn-ea"/>
                <a:cs typeface="Arial" panose="020B0604020202020204" pitchFamily="34" charset="0"/>
              </a:rPr>
              <a:t>Premessa</a:t>
            </a:r>
          </a:p>
        </p:txBody>
      </p:sp>
      <p:graphicFrame>
        <p:nvGraphicFramePr>
          <p:cNvPr id="5" name="Diagramma 4"/>
          <p:cNvGraphicFramePr/>
          <p:nvPr>
            <p:extLst>
              <p:ext uri="{D42A27DB-BD31-4B8C-83A1-F6EECF244321}">
                <p14:modId xmlns:p14="http://schemas.microsoft.com/office/powerpoint/2010/main" val="1233397515"/>
              </p:ext>
            </p:extLst>
          </p:nvPr>
        </p:nvGraphicFramePr>
        <p:xfrm>
          <a:off x="2958600" y="926782"/>
          <a:ext cx="6353175" cy="4638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magine 5"/>
          <p:cNvPicPr>
            <a:picLocks noChangeAspect="1"/>
          </p:cNvPicPr>
          <p:nvPr/>
        </p:nvPicPr>
        <p:blipFill>
          <a:blip r:embed="rId8"/>
          <a:stretch>
            <a:fillRect/>
          </a:stretch>
        </p:blipFill>
        <p:spPr>
          <a:xfrm>
            <a:off x="4922105" y="4461319"/>
            <a:ext cx="6397276" cy="1540709"/>
          </a:xfrm>
          <a:prstGeom prst="rect">
            <a:avLst/>
          </a:prstGeom>
        </p:spPr>
      </p:pic>
    </p:spTree>
    <p:extLst>
      <p:ext uri="{BB962C8B-B14F-4D97-AF65-F5344CB8AC3E}">
        <p14:creationId xmlns:p14="http://schemas.microsoft.com/office/powerpoint/2010/main" val="312133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txBox="1">
            <a:spLocks noChangeArrowheads="1"/>
          </p:cNvSpPr>
          <p:nvPr/>
        </p:nvSpPr>
        <p:spPr bwMode="auto">
          <a:xfrm>
            <a:off x="1819276" y="214314"/>
            <a:ext cx="541032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sz="2600" b="1" dirty="0">
                <a:solidFill>
                  <a:srgbClr val="002060"/>
                </a:solidFill>
                <a:latin typeface="Calibri" panose="020F0502020204030204" pitchFamily="34" charset="0"/>
              </a:rPr>
              <a:t>Modalità di remunerazione dei servizi</a:t>
            </a:r>
          </a:p>
        </p:txBody>
      </p:sp>
      <p:sp>
        <p:nvSpPr>
          <p:cNvPr id="4" name="Segnaposto contenuto 2"/>
          <p:cNvSpPr txBox="1">
            <a:spLocks/>
          </p:cNvSpPr>
          <p:nvPr/>
        </p:nvSpPr>
        <p:spPr bwMode="auto">
          <a:xfrm>
            <a:off x="1828800" y="844550"/>
            <a:ext cx="8382000" cy="744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ts val="1200"/>
              </a:spcBef>
              <a:spcAft>
                <a:spcPts val="600"/>
              </a:spcAft>
            </a:pPr>
            <a:endParaRPr lang="it-IT" altLang="it-IT" sz="1600" dirty="0">
              <a:solidFill>
                <a:srgbClr val="002060"/>
              </a:solidFill>
              <a:latin typeface="Calibri" panose="020F0502020204030204" pitchFamily="34" charset="0"/>
            </a:endParaRPr>
          </a:p>
        </p:txBody>
      </p:sp>
      <p:sp>
        <p:nvSpPr>
          <p:cNvPr id="8" name="Segnaposto contenuto 2"/>
          <p:cNvSpPr txBox="1">
            <a:spLocks/>
          </p:cNvSpPr>
          <p:nvPr/>
        </p:nvSpPr>
        <p:spPr bwMode="auto">
          <a:xfrm>
            <a:off x="202019" y="844550"/>
            <a:ext cx="11780874" cy="459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ts val="1200"/>
              </a:spcBef>
              <a:spcAft>
                <a:spcPts val="600"/>
              </a:spcAft>
            </a:pPr>
            <a:r>
              <a:rPr lang="it-IT" altLang="it-IT" sz="1600" b="1" dirty="0" smtClean="0">
                <a:solidFill>
                  <a:srgbClr val="002060"/>
                </a:solidFill>
                <a:latin typeface="Calibri" panose="020F0502020204030204" pitchFamily="34" charset="0"/>
              </a:rPr>
              <a:t>Manutenzioni </a:t>
            </a:r>
            <a:r>
              <a:rPr lang="it-IT" altLang="it-IT" sz="1600" b="1" dirty="0">
                <a:solidFill>
                  <a:srgbClr val="002060"/>
                </a:solidFill>
                <a:latin typeface="Calibri" panose="020F0502020204030204" pitchFamily="34" charset="0"/>
              </a:rPr>
              <a:t>a canone:</a:t>
            </a:r>
          </a:p>
          <a:p>
            <a:pPr algn="just">
              <a:spcBef>
                <a:spcPts val="1200"/>
              </a:spcBef>
              <a:spcAft>
                <a:spcPts val="600"/>
              </a:spcAft>
            </a:pPr>
            <a:r>
              <a:rPr lang="it-IT" altLang="it-IT" sz="1600" dirty="0">
                <a:solidFill>
                  <a:srgbClr val="002060"/>
                </a:solidFill>
                <a:latin typeface="Calibri" panose="020F0502020204030204" pitchFamily="34" charset="0"/>
              </a:rPr>
              <a:t>Le attività ordinarie relative ai Servizi Operativi saranno remunerate attraverso la corresponsione di un canone erogato con cadenza trimestrale, dato dalla sommatoria dei canoni relativi a ciascun servizio attivato. </a:t>
            </a:r>
          </a:p>
          <a:p>
            <a:pPr algn="just">
              <a:spcBef>
                <a:spcPts val="1200"/>
              </a:spcBef>
              <a:spcAft>
                <a:spcPts val="600"/>
              </a:spcAft>
            </a:pPr>
            <a:r>
              <a:rPr lang="it-IT" altLang="it-IT" sz="1600" dirty="0">
                <a:solidFill>
                  <a:srgbClr val="002060"/>
                </a:solidFill>
                <a:latin typeface="Calibri" panose="020F0502020204030204" pitchFamily="34" charset="0"/>
              </a:rPr>
              <a:t>Il canone relativo a ciascun Servizio Operativo, ad eccezione dei servizi «Reperibilità e pronto intervento» e «Programmazione operativa delle attività» la cui remunerazione è da considerarsi inclusa nel canone trimestrale, saranno così calcolati: </a:t>
            </a:r>
          </a:p>
          <a:p>
            <a:pPr algn="just">
              <a:spcBef>
                <a:spcPts val="1200"/>
              </a:spcBef>
              <a:spcAft>
                <a:spcPts val="600"/>
              </a:spcAft>
            </a:pPr>
            <a:r>
              <a:rPr lang="it-IT" altLang="it-IT" sz="1600" dirty="0">
                <a:solidFill>
                  <a:srgbClr val="002060"/>
                </a:solidFill>
                <a:latin typeface="Calibri" panose="020F0502020204030204" pitchFamily="34" charset="0"/>
              </a:rPr>
              <a:t>C = (p x </a:t>
            </a:r>
            <a:r>
              <a:rPr lang="it-IT" altLang="it-IT" sz="1600" dirty="0" smtClean="0">
                <a:solidFill>
                  <a:srgbClr val="002060"/>
                </a:solidFill>
                <a:latin typeface="Calibri" panose="020F0502020204030204" pitchFamily="34" charset="0"/>
              </a:rPr>
              <a:t>m)</a:t>
            </a:r>
          </a:p>
          <a:p>
            <a:pPr algn="just">
              <a:spcBef>
                <a:spcPts val="1200"/>
              </a:spcBef>
              <a:spcAft>
                <a:spcPts val="600"/>
              </a:spcAft>
            </a:pPr>
            <a:r>
              <a:rPr lang="it-IT" altLang="it-IT" sz="1600" dirty="0" smtClean="0">
                <a:solidFill>
                  <a:srgbClr val="002060"/>
                </a:solidFill>
                <a:latin typeface="Calibri" panose="020F0502020204030204" pitchFamily="34" charset="0"/>
              </a:rPr>
              <a:t>dove</a:t>
            </a:r>
            <a:r>
              <a:rPr lang="it-IT" altLang="it-IT" sz="1600" dirty="0">
                <a:solidFill>
                  <a:srgbClr val="002060"/>
                </a:solidFill>
                <a:latin typeface="Calibri" panose="020F0502020204030204" pitchFamily="34" charset="0"/>
              </a:rPr>
              <a:t>: </a:t>
            </a:r>
          </a:p>
          <a:p>
            <a:pPr algn="just">
              <a:spcBef>
                <a:spcPts val="1200"/>
              </a:spcBef>
              <a:spcAft>
                <a:spcPts val="600"/>
              </a:spcAft>
            </a:pPr>
            <a:r>
              <a:rPr lang="it-IT" altLang="it-IT" sz="1600" dirty="0">
                <a:solidFill>
                  <a:srgbClr val="002060"/>
                </a:solidFill>
                <a:latin typeface="Calibri" panose="020F0502020204030204" pitchFamily="34" charset="0"/>
              </a:rPr>
              <a:t>p = prezzo unitario al netto del ribasso offerto in sede di gara (€/mq*anno) m = MQ di superficie lorda complessiva dell’immobile </a:t>
            </a:r>
          </a:p>
          <a:p>
            <a:pPr algn="just">
              <a:spcBef>
                <a:spcPts val="1200"/>
              </a:spcBef>
              <a:spcAft>
                <a:spcPts val="600"/>
              </a:spcAft>
            </a:pPr>
            <a:endParaRPr lang="it-IT" altLang="it-IT" sz="1600" b="1" dirty="0" smtClean="0">
              <a:solidFill>
                <a:srgbClr val="002060"/>
              </a:solidFill>
              <a:latin typeface="Calibri" panose="020F0502020204030204" pitchFamily="34" charset="0"/>
            </a:endParaRPr>
          </a:p>
          <a:p>
            <a:pPr algn="just">
              <a:spcBef>
                <a:spcPts val="1200"/>
              </a:spcBef>
              <a:spcAft>
                <a:spcPts val="600"/>
              </a:spcAft>
            </a:pPr>
            <a:r>
              <a:rPr lang="it-IT" altLang="it-IT" sz="1600" b="1" dirty="0" smtClean="0">
                <a:solidFill>
                  <a:srgbClr val="002060"/>
                </a:solidFill>
                <a:latin typeface="Calibri" panose="020F0502020204030204" pitchFamily="34" charset="0"/>
              </a:rPr>
              <a:t>Manutenzione </a:t>
            </a:r>
            <a:r>
              <a:rPr lang="it-IT" altLang="it-IT" sz="1600" b="1" dirty="0" err="1">
                <a:solidFill>
                  <a:srgbClr val="002060"/>
                </a:solidFill>
                <a:latin typeface="Calibri" panose="020F0502020204030204" pitchFamily="34" charset="0"/>
              </a:rPr>
              <a:t>extracanone</a:t>
            </a:r>
            <a:r>
              <a:rPr lang="it-IT" altLang="it-IT" sz="1600" b="1" dirty="0">
                <a:solidFill>
                  <a:srgbClr val="002060"/>
                </a:solidFill>
                <a:latin typeface="Calibri" panose="020F0502020204030204" pitchFamily="34" charset="0"/>
              </a:rPr>
              <a:t>:</a:t>
            </a:r>
          </a:p>
          <a:p>
            <a:pPr algn="just">
              <a:spcBef>
                <a:spcPts val="1200"/>
              </a:spcBef>
              <a:spcAft>
                <a:spcPts val="600"/>
              </a:spcAft>
            </a:pPr>
            <a:r>
              <a:rPr lang="it-IT" altLang="it-IT" sz="1600" dirty="0">
                <a:solidFill>
                  <a:srgbClr val="002060"/>
                </a:solidFill>
                <a:latin typeface="Calibri" panose="020F0502020204030204" pitchFamily="34" charset="0"/>
              </a:rPr>
              <a:t>Gli interventi sono remunerati a misura; i prezzi saranno quelli previsti dal Prezziario </a:t>
            </a:r>
            <a:r>
              <a:rPr lang="it-IT" altLang="it-IT" sz="1600" dirty="0">
                <a:solidFill>
                  <a:srgbClr val="002060"/>
                </a:solidFill>
                <a:latin typeface="Calibri" panose="020F0502020204030204" pitchFamily="34" charset="0"/>
              </a:rPr>
              <a:t>della Regione Marche 2020 ovvero</a:t>
            </a:r>
            <a:r>
              <a:rPr lang="it-IT" altLang="it-IT" sz="1600" dirty="0">
                <a:solidFill>
                  <a:srgbClr val="002060"/>
                </a:solidFill>
                <a:latin typeface="Calibri" panose="020F0502020204030204" pitchFamily="34" charset="0"/>
              </a:rPr>
              <a:t>, qualora la lavorazione non sia presente nel prezziario, dai Prezzi informativi dell’Edilizia edito dalla Tipografia del Genio Civile (DEI). In fase di gara verrà richiesto uno sconto su tali listini.</a:t>
            </a:r>
          </a:p>
          <a:p>
            <a:pPr algn="just">
              <a:spcBef>
                <a:spcPts val="1200"/>
              </a:spcBef>
              <a:spcAft>
                <a:spcPts val="600"/>
              </a:spcAft>
            </a:pPr>
            <a:endParaRPr lang="it-IT" altLang="it-IT" sz="1600" dirty="0">
              <a:solidFill>
                <a:srgbClr val="002060"/>
              </a:solidFill>
              <a:latin typeface="Calibri" panose="020F0502020204030204" pitchFamily="34" charset="0"/>
            </a:endParaRPr>
          </a:p>
          <a:p>
            <a:pPr algn="just">
              <a:spcBef>
                <a:spcPts val="1200"/>
              </a:spcBef>
              <a:spcAft>
                <a:spcPts val="600"/>
              </a:spcAft>
            </a:pPr>
            <a:endParaRPr lang="it-IT" altLang="it-IT" sz="1600" dirty="0">
              <a:solidFill>
                <a:srgbClr val="002060"/>
              </a:solidFill>
              <a:latin typeface="Calibri" panose="020F0502020204030204" pitchFamily="34" charset="0"/>
            </a:endParaRPr>
          </a:p>
        </p:txBody>
      </p:sp>
    </p:spTree>
    <p:extLst>
      <p:ext uri="{BB962C8B-B14F-4D97-AF65-F5344CB8AC3E}">
        <p14:creationId xmlns:p14="http://schemas.microsoft.com/office/powerpoint/2010/main" val="2990207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txBox="1">
            <a:spLocks noChangeArrowheads="1"/>
          </p:cNvSpPr>
          <p:nvPr/>
        </p:nvSpPr>
        <p:spPr bwMode="auto">
          <a:xfrm>
            <a:off x="1819275" y="214314"/>
            <a:ext cx="228780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sz="2600" b="1" dirty="0">
                <a:solidFill>
                  <a:srgbClr val="002060"/>
                </a:solidFill>
                <a:latin typeface="Calibri" panose="020F0502020204030204" pitchFamily="34" charset="0"/>
              </a:rPr>
              <a:t>Clausole sociali</a:t>
            </a:r>
            <a:endParaRPr lang="it-IT" altLang="it-IT" sz="2600" b="1" dirty="0">
              <a:solidFill>
                <a:srgbClr val="002060"/>
              </a:solidFill>
              <a:latin typeface="Calibri" panose="020F0502020204030204" pitchFamily="34" charset="0"/>
            </a:endParaRPr>
          </a:p>
        </p:txBody>
      </p:sp>
      <p:sp>
        <p:nvSpPr>
          <p:cNvPr id="4" name="Segnaposto contenuto 2"/>
          <p:cNvSpPr txBox="1">
            <a:spLocks/>
          </p:cNvSpPr>
          <p:nvPr/>
        </p:nvSpPr>
        <p:spPr bwMode="auto">
          <a:xfrm>
            <a:off x="1828800" y="844550"/>
            <a:ext cx="8382000" cy="744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ts val="1200"/>
              </a:spcBef>
              <a:spcAft>
                <a:spcPts val="600"/>
              </a:spcAft>
            </a:pPr>
            <a:endParaRPr lang="it-IT" altLang="it-IT" sz="1600" dirty="0">
              <a:solidFill>
                <a:srgbClr val="002060"/>
              </a:solidFill>
              <a:latin typeface="Calibri" panose="020F0502020204030204" pitchFamily="34" charset="0"/>
            </a:endParaRPr>
          </a:p>
        </p:txBody>
      </p:sp>
      <p:sp>
        <p:nvSpPr>
          <p:cNvPr id="8" name="Segnaposto contenuto 2"/>
          <p:cNvSpPr txBox="1">
            <a:spLocks/>
          </p:cNvSpPr>
          <p:nvPr/>
        </p:nvSpPr>
        <p:spPr bwMode="auto">
          <a:xfrm>
            <a:off x="478465" y="844550"/>
            <a:ext cx="11291777" cy="459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algn="just">
              <a:spcBef>
                <a:spcPts val="1200"/>
              </a:spcBef>
              <a:spcAft>
                <a:spcPts val="600"/>
              </a:spcAft>
              <a:buClr>
                <a:srgbClr val="002060"/>
              </a:buClr>
              <a:buSzPct val="100000"/>
              <a:buFont typeface="Arial" panose="020B0604020202020204" pitchFamily="34" charset="0"/>
              <a:buChar char="•"/>
              <a:defRPr/>
            </a:pPr>
            <a:r>
              <a:rPr lang="it-IT" sz="1600" dirty="0">
                <a:solidFill>
                  <a:srgbClr val="002060"/>
                </a:solidFill>
                <a:latin typeface="Calibri" panose="020F0502020204030204" pitchFamily="34" charset="0"/>
              </a:rPr>
              <a:t>P</a:t>
            </a:r>
            <a:r>
              <a:rPr lang="it-IT" sz="1600" dirty="0">
                <a:solidFill>
                  <a:srgbClr val="002060"/>
                </a:solidFill>
                <a:latin typeface="Calibri" panose="020F0502020204030204" pitchFamily="34" charset="0"/>
              </a:rPr>
              <a:t>reliminarmente </a:t>
            </a:r>
            <a:r>
              <a:rPr lang="it-IT" sz="1600" dirty="0">
                <a:solidFill>
                  <a:srgbClr val="002060"/>
                </a:solidFill>
                <a:latin typeface="Calibri" panose="020F0502020204030204" pitchFamily="34" charset="0"/>
              </a:rPr>
              <a:t>all’emissione dell’Ordinativo di fornitura, il fornitore deve obbligatoriamente presentare all’Amministrazione contraente un progetto di assorbimento atto ad illustrare le concrete modalità di applicazione della clausola sociale, con particolare riferimento al numero dei lavoratori che beneficeranno della stessa e alla relativa proposta contrattuale (inquadramento e trattamento economico).</a:t>
            </a:r>
          </a:p>
          <a:p>
            <a:pPr algn="just">
              <a:spcBef>
                <a:spcPts val="1200"/>
              </a:spcBef>
              <a:spcAft>
                <a:spcPts val="600"/>
              </a:spcAft>
            </a:pPr>
            <a:endParaRPr lang="it-IT" altLang="it-IT" sz="1600" dirty="0">
              <a:solidFill>
                <a:srgbClr val="002060"/>
              </a:solidFill>
              <a:latin typeface="Calibri" panose="020F0502020204030204" pitchFamily="34" charset="0"/>
            </a:endParaRPr>
          </a:p>
        </p:txBody>
      </p:sp>
    </p:spTree>
    <p:extLst>
      <p:ext uri="{BB962C8B-B14F-4D97-AF65-F5344CB8AC3E}">
        <p14:creationId xmlns:p14="http://schemas.microsoft.com/office/powerpoint/2010/main" val="1644415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solidFill>
          <a:schemeClr val="bg1">
            <a:lumMod val="95000"/>
          </a:schemeClr>
        </a:solidFill>
        <a:ln>
          <a:noFill/>
        </a:ln>
        <a:extLst/>
      </a:spPr>
      <a:bodyPr wrap="square" anchor="ctr">
        <a:spAutoFit/>
      </a:bodyPr>
      <a:lstStyle>
        <a:defPPr>
          <a:defRPr b="1" dirty="0" smtClean="0"/>
        </a:defPPr>
      </a:lstStyle>
    </a:txDef>
  </a:objectDefaults>
  <a:extraClrSchemeLst/>
</a:theme>
</file>

<file path=ppt/theme/theme3.xml><?xml version="1.0" encoding="utf-8"?>
<a:theme xmlns:a="http://schemas.openxmlformats.org/drawingml/2006/main" name="1_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solidFill>
          <a:schemeClr val="bg1">
            <a:lumMod val="95000"/>
          </a:schemeClr>
        </a:solidFill>
        <a:ln>
          <a:noFill/>
        </a:ln>
        <a:extLst/>
      </a:spPr>
      <a:bodyPr wrap="square" anchor="ctr">
        <a:spAutoFit/>
      </a:bodyPr>
      <a:lstStyle>
        <a:defPPr>
          <a:defRPr b="1" dirty="0" smtClean="0"/>
        </a:defPPr>
      </a:lstStyle>
    </a:txDef>
  </a:objectDefaults>
  <a:extraClrSchemeLst/>
</a:theme>
</file>

<file path=ppt/theme/theme4.xml><?xml version="1.0" encoding="utf-8"?>
<a:theme xmlns:a="http://schemas.openxmlformats.org/drawingml/2006/main" name="2_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solidFill>
          <a:schemeClr val="bg1">
            <a:lumMod val="95000"/>
          </a:schemeClr>
        </a:solidFill>
        <a:ln>
          <a:noFill/>
        </a:ln>
        <a:extLst/>
      </a:spPr>
      <a:bodyPr wrap="square" anchor="ctr">
        <a:spAutoFit/>
      </a:bodyPr>
      <a:lstStyle>
        <a:defPPr>
          <a:defRPr b="1" dirty="0" smtClean="0"/>
        </a:defPPr>
      </a:lstStyle>
    </a:txDef>
  </a:objectDefaults>
  <a:extraClrSchemeLst/>
</a:theme>
</file>

<file path=ppt/theme/theme5.xml><?xml version="1.0" encoding="utf-8"?>
<a:theme xmlns:a="http://schemas.openxmlformats.org/drawingml/2006/main" name="3_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solidFill>
          <a:schemeClr val="bg1">
            <a:lumMod val="95000"/>
          </a:schemeClr>
        </a:solidFill>
        <a:ln>
          <a:noFill/>
        </a:ln>
        <a:extLst/>
      </a:spPr>
      <a:bodyPr wrap="square" anchor="ctr">
        <a:spAutoFit/>
      </a:bodyPr>
      <a:lstStyle>
        <a:defPPr>
          <a:defRPr b="1" dirty="0" smtClean="0"/>
        </a:defPPr>
      </a:lstStyle>
    </a:txDef>
  </a:objectDefaults>
  <a:extraClrSchemeLst/>
</a:theme>
</file>

<file path=ppt/theme/theme6.xml><?xml version="1.0" encoding="utf-8"?>
<a:theme xmlns:a="http://schemas.openxmlformats.org/drawingml/2006/main" name="4_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solidFill>
          <a:schemeClr val="bg1">
            <a:lumMod val="95000"/>
          </a:schemeClr>
        </a:solidFill>
        <a:ln>
          <a:noFill/>
        </a:ln>
        <a:extLst/>
      </a:spPr>
      <a:bodyPr wrap="square" anchor="ctr">
        <a:spAutoFit/>
      </a:bodyPr>
      <a:lstStyle>
        <a:defPPr>
          <a:defRPr b="1" dirty="0" smtClean="0"/>
        </a:defPPr>
      </a:lstStyle>
    </a:txDef>
  </a:objectDefaults>
  <a:extraClrSchemeLst/>
</a:theme>
</file>

<file path=ppt/theme/theme7.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12568</TotalTime>
  <Words>1115</Words>
  <Application>Microsoft Office PowerPoint</Application>
  <PresentationFormat>Widescreen</PresentationFormat>
  <Paragraphs>94</Paragraphs>
  <Slides>9</Slides>
  <Notes>9</Notes>
  <HiddenSlides>0</HiddenSlides>
  <MMClips>0</MMClips>
  <ScaleCrop>false</ScaleCrop>
  <HeadingPairs>
    <vt:vector size="6" baseType="variant">
      <vt:variant>
        <vt:lpstr>Caratteri utilizzati</vt:lpstr>
      </vt:variant>
      <vt:variant>
        <vt:i4>5</vt:i4>
      </vt:variant>
      <vt:variant>
        <vt:lpstr>Tema</vt:lpstr>
      </vt:variant>
      <vt:variant>
        <vt:i4>6</vt:i4>
      </vt:variant>
      <vt:variant>
        <vt:lpstr>Titoli diapositive</vt:lpstr>
      </vt:variant>
      <vt:variant>
        <vt:i4>9</vt:i4>
      </vt:variant>
    </vt:vector>
  </HeadingPairs>
  <TitlesOfParts>
    <vt:vector size="20" baseType="lpstr">
      <vt:lpstr>Arial</vt:lpstr>
      <vt:lpstr>Calibri</vt:lpstr>
      <vt:lpstr>Calibri Light</vt:lpstr>
      <vt:lpstr>Georgia</vt:lpstr>
      <vt:lpstr>Times New Roman</vt:lpstr>
      <vt:lpstr>Office Theme</vt:lpstr>
      <vt:lpstr>PwC</vt:lpstr>
      <vt:lpstr>1_PwC</vt:lpstr>
      <vt:lpstr>2_PwC</vt:lpstr>
      <vt:lpstr>3_PwC</vt:lpstr>
      <vt:lpstr>4_PwC</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Pierdanilo Melandro</dc:creator>
  <cp:lastModifiedBy>Pierdanilo Melandro</cp:lastModifiedBy>
  <cp:revision>14</cp:revision>
  <dcterms:created xsi:type="dcterms:W3CDTF">2020-11-02T15:42:54Z</dcterms:created>
  <dcterms:modified xsi:type="dcterms:W3CDTF">2020-11-11T09:11:05Z</dcterms:modified>
</cp:coreProperties>
</file>